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57" r:id="rId3"/>
    <p:sldId id="263" r:id="rId4"/>
    <p:sldId id="259" r:id="rId5"/>
    <p:sldId id="262" r:id="rId6"/>
    <p:sldId id="261" r:id="rId7"/>
    <p:sldId id="264" r:id="rId8"/>
    <p:sldId id="265" r:id="rId9"/>
    <p:sldId id="268" r:id="rId10"/>
    <p:sldId id="267" r:id="rId11"/>
    <p:sldId id="274" r:id="rId12"/>
    <p:sldId id="275" r:id="rId13"/>
    <p:sldId id="269" r:id="rId14"/>
    <p:sldId id="278" r:id="rId15"/>
    <p:sldId id="276" r:id="rId16"/>
    <p:sldId id="270" r:id="rId17"/>
    <p:sldId id="272" r:id="rId18"/>
    <p:sldId id="271" r:id="rId19"/>
    <p:sldId id="273" r:id="rId20"/>
    <p:sldId id="277" r:id="rId21"/>
    <p:sldId id="279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空白页" id="{08E91F11-A8ED-4699-8ED1-4662A3518F57}">
          <p14:sldIdLst>
            <p14:sldId id="258"/>
          </p14:sldIdLst>
        </p14:section>
        <p14:section name="标题" id="{9911991D-85BB-48A3-B2B1-3234B4F2976C}">
          <p14:sldIdLst>
            <p14:sldId id="257"/>
            <p14:sldId id="263"/>
            <p14:sldId id="259"/>
            <p14:sldId id="262"/>
            <p14:sldId id="261"/>
          </p14:sldIdLst>
        </p14:section>
        <p14:section name="目录" id="{97FF753B-E014-40C6-965C-8A18FAA00586}">
          <p14:sldIdLst>
            <p14:sldId id="264"/>
            <p14:sldId id="265"/>
            <p14:sldId id="268"/>
            <p14:sldId id="267"/>
            <p14:sldId id="274"/>
            <p14:sldId id="275"/>
          </p14:sldIdLst>
        </p14:section>
        <p14:section name="转场（小标题）页" id="{BC49ED7E-E6F4-46AC-ACA1-D5F3B1B7F377}">
          <p14:sldIdLst>
            <p14:sldId id="269"/>
            <p14:sldId id="278"/>
            <p14:sldId id="276"/>
          </p14:sldIdLst>
        </p14:section>
        <p14:section name="内容页" id="{C1FACF2A-E5F8-4C64-8257-1E69E648F2A3}">
          <p14:sldIdLst>
            <p14:sldId id="270"/>
          </p14:sldIdLst>
        </p14:section>
        <p14:section name="图表页" id="{003182D2-8A92-483C-AE38-30BCEE4A21B3}">
          <p14:sldIdLst>
            <p14:sldId id="272"/>
            <p14:sldId id="271"/>
          </p14:sldIdLst>
        </p14:section>
        <p14:section name="结尾页" id="{71FAD482-7A7F-418E-A96F-78F24A461819}">
          <p14:sldIdLst>
            <p14:sldId id="273"/>
            <p14:sldId id="277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1BC20-70C3-42D7-B8D0-DC3ADD712583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CD8D2-E38D-4469-AA06-16C607A747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7596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制作者：</a:t>
            </a:r>
            <a:r>
              <a:rPr lang="en-US" altLang="zh-CN"/>
              <a:t>98id </a:t>
            </a:r>
            <a:r>
              <a:rPr lang="zh-CN" altLang="en-US"/>
              <a:t>菠萝雨凤梨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8CD8D2-E38D-4469-AA06-16C607A74710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600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/>
              <a:t>附：内容页部分可发挥空间非常大，由于信电模板自身有左上角的边框，所以把标题放在右侧会比较好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8CD8D2-E38D-4469-AA06-16C607A74710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23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D2CA42-0E4E-4DD0-83B5-7E67194AD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904C1DF-E3CE-4C26-B689-7E948CFC3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DCA57B-592D-4C0B-A555-29850BD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D057A-CA6D-46B4-8A24-2429AA868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F3A508-0E18-442E-98B3-6FD94359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640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7E783C-4165-4889-8D5B-262DAE732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D9656D-FD48-4D94-8340-DDD42885A5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AD8D8A-4F5C-4B5B-8FC1-9EC6FD92E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D9D906D-1864-478A-8B07-6857880FE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CB1098-3BC7-4A50-97EF-03F662A7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16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C5CEE74-9D13-494D-9049-2D7177F25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6021A03-B554-4808-8535-525660EDA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44E9597-12B6-4A51-BE67-5A1A3504E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D9F71D-29CC-4281-9647-6002ACCCF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2E2A8B4-4436-49DD-9CE6-DC9FCD83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29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D492F8-9636-4C10-B91E-34BE23BA5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B7929B-200E-4909-A446-FBE9D693C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965EE06-D876-4FB2-BF5E-386818B7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9BFD77-E5B9-4462-8336-40D494C8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66F449-86EF-4718-9B96-031F5815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744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72AFA9-5AE9-4DA0-BC26-CE2FA140F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30992E1-64B6-426B-B880-AEB1C12E0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12D252-384E-4AA7-8610-F96B65F13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A5317-987D-451B-B17D-B388AE9D8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5923A4-ED41-46B3-8133-ACDA56105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20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D18887-8314-4AF0-AD87-B744A79CF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766380-7D77-4E3A-9417-FB154B7DB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D98D2A2-C731-43D4-861C-6B22E80BC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3A6F77-5B08-40E9-854A-16990BBFF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F0A338D-A26B-4EE6-B893-16CAD675F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615319-8181-42EB-B425-A79AC708E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178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AB45FF-56A5-4A2D-A472-52F0DAF68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0AC10D-9D36-4B30-8B0A-5625EEF8B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A031E0F-5EA9-496C-9A26-37E7598CA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C32C417-EE3A-4F24-B80B-9900F518D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682A907-1A2D-44C4-8591-27BE140FD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93E2667-1F29-4CD1-ACE6-5FD5C0B8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510DA26-4669-4D39-820C-5220CCE4A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84DD13E-EA0A-4548-9886-A5A1ED82A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10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（无边框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32B5885-4369-4B47-A919-C46CDD33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FCA569F-5DEF-4005-8698-C3443F0C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7E44331-F3DD-4C6F-AF7F-87E9B86D8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777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A3A8DF5-6003-4023-82E1-C13760E6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CB35DD9-CC2F-4E0E-B958-2E34C6342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C7D9194-F2AF-4741-B73C-F264686C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84C186FD-FC08-401C-903E-189C4B7325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7" y="6280150"/>
            <a:ext cx="9110663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C:\Documents and Settings\sqz\桌面\图片1.jpg">
            <a:extLst>
              <a:ext uri="{FF2B5EF4-FFF2-40B4-BE49-F238E27FC236}">
                <a16:creationId xmlns:a16="http://schemas.microsoft.com/office/drawing/2014/main" id="{427B1FD2-C2C7-4C2A-8485-653EE5ADDF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" t="671" r="19285" b="51665"/>
          <a:stretch/>
        </p:blipFill>
        <p:spPr bwMode="auto">
          <a:xfrm>
            <a:off x="1" y="0"/>
            <a:ext cx="7388352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F3FD617-2479-4000-B1FF-BE610D608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638346-7D1D-4167-8F52-9FA1790AE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A01B11-D80C-4923-B99C-00A22095F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B81EA73-4849-4F5A-AB40-B74FB0494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D241D02-40BE-45F0-808D-BB3DEC4B7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D8657E-C888-446C-B588-948C15A8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44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1FEC8C-305B-4250-99C1-DDBE8B4D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FC9F4A4-6586-4FA8-961F-FC188FE17B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07332A1-D587-40E2-879E-5BA818E86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66AD772-D529-4CBF-AE94-51F37C754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C5CC80-96E8-478D-BC97-AE2289A8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344262-4634-4235-B0D7-F34C2F34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547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3D9677B-000F-4665-A19A-2E95952E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9E0598-38F0-498C-9EC6-0FED40963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1F633F-5603-418A-94C6-BCA19F9F1F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C7610-1444-4A60-86C9-C2A99CF3C0C4}" type="datetimeFigureOut">
              <a:rPr lang="zh-CN" altLang="en-US" smtClean="0"/>
              <a:t>2021/1/20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71B12B-5CF2-4B9B-8BA1-FCB4FC9F2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861757-45FA-419C-8BD1-C0B89AB4F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DA6E0-A380-4805-8A2F-F17D549A072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77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443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D3AF6401-F94D-4491-A803-AECE8B53451F}"/>
              </a:ext>
            </a:extLst>
          </p:cNvPr>
          <p:cNvSpPr/>
          <p:nvPr/>
        </p:nvSpPr>
        <p:spPr>
          <a:xfrm>
            <a:off x="6344540" y="1438575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92E5FB6-86F0-4520-952D-D53780A81053}"/>
              </a:ext>
            </a:extLst>
          </p:cNvPr>
          <p:cNvCxnSpPr>
            <a:cxnSpLocks/>
          </p:cNvCxnSpPr>
          <p:nvPr/>
        </p:nvCxnSpPr>
        <p:spPr>
          <a:xfrm>
            <a:off x="5809192" y="2296975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4926C13-49F5-493D-93C6-765AC0A460F3}"/>
              </a:ext>
            </a:extLst>
          </p:cNvPr>
          <p:cNvSpPr/>
          <p:nvPr/>
        </p:nvSpPr>
        <p:spPr>
          <a:xfrm>
            <a:off x="5292722" y="1315464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01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30A20DC-E1D8-409A-8AB5-4767100B7AAC}"/>
              </a:ext>
            </a:extLst>
          </p:cNvPr>
          <p:cNvSpPr/>
          <p:nvPr/>
        </p:nvSpPr>
        <p:spPr>
          <a:xfrm>
            <a:off x="5292722" y="2447489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02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087C641-165C-431F-A796-7ED0D736E7F4}"/>
              </a:ext>
            </a:extLst>
          </p:cNvPr>
          <p:cNvSpPr/>
          <p:nvPr/>
        </p:nvSpPr>
        <p:spPr>
          <a:xfrm>
            <a:off x="5292722" y="3579514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03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F0E18BD-1E78-4616-87C7-50CC8B3CBFC1}"/>
              </a:ext>
            </a:extLst>
          </p:cNvPr>
          <p:cNvSpPr/>
          <p:nvPr/>
        </p:nvSpPr>
        <p:spPr>
          <a:xfrm>
            <a:off x="5292722" y="4711540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04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CDB3DE21-38A7-4798-B246-3FA1BF305F64}"/>
              </a:ext>
            </a:extLst>
          </p:cNvPr>
          <p:cNvCxnSpPr>
            <a:cxnSpLocks/>
          </p:cNvCxnSpPr>
          <p:nvPr/>
        </p:nvCxnSpPr>
        <p:spPr>
          <a:xfrm>
            <a:off x="5809192" y="3429000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AE5069E-122C-447A-B336-683FCA1D6839}"/>
              </a:ext>
            </a:extLst>
          </p:cNvPr>
          <p:cNvCxnSpPr>
            <a:cxnSpLocks/>
          </p:cNvCxnSpPr>
          <p:nvPr/>
        </p:nvCxnSpPr>
        <p:spPr>
          <a:xfrm>
            <a:off x="5809192" y="4561025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isḻïde">
            <a:extLst>
              <a:ext uri="{FF2B5EF4-FFF2-40B4-BE49-F238E27FC236}">
                <a16:creationId xmlns:a16="http://schemas.microsoft.com/office/drawing/2014/main" id="{ABCE42F3-6ADD-4107-A0D6-BCBBFE4A73A4}"/>
              </a:ext>
            </a:extLst>
          </p:cNvPr>
          <p:cNvGrpSpPr/>
          <p:nvPr/>
        </p:nvGrpSpPr>
        <p:grpSpPr>
          <a:xfrm>
            <a:off x="429114" y="1319692"/>
            <a:ext cx="3997322" cy="4218616"/>
            <a:chOff x="1235460" y="1166710"/>
            <a:chExt cx="4321824" cy="4561083"/>
          </a:xfrm>
        </p:grpSpPr>
        <p:grpSp>
          <p:nvGrpSpPr>
            <p:cNvPr id="19" name="ïşļïďê">
              <a:extLst>
                <a:ext uri="{FF2B5EF4-FFF2-40B4-BE49-F238E27FC236}">
                  <a16:creationId xmlns:a16="http://schemas.microsoft.com/office/drawing/2014/main" id="{44582642-3674-42E5-854D-72E08A3AFDDC}"/>
                </a:ext>
              </a:extLst>
            </p:cNvPr>
            <p:cNvGrpSpPr/>
            <p:nvPr/>
          </p:nvGrpSpPr>
          <p:grpSpPr>
            <a:xfrm>
              <a:off x="1235460" y="1395379"/>
              <a:ext cx="4246928" cy="4332414"/>
              <a:chOff x="1235460" y="1395379"/>
              <a:chExt cx="4246928" cy="4332414"/>
            </a:xfrm>
          </p:grpSpPr>
          <p:sp>
            <p:nvSpPr>
              <p:cNvPr id="28" name="íSḻíḍé">
                <a:extLst>
                  <a:ext uri="{FF2B5EF4-FFF2-40B4-BE49-F238E27FC236}">
                    <a16:creationId xmlns:a16="http://schemas.microsoft.com/office/drawing/2014/main" id="{71623889-A507-4088-8174-1C76C757989E}"/>
                  </a:ext>
                </a:extLst>
              </p:cNvPr>
              <p:cNvSpPr/>
              <p:nvPr/>
            </p:nvSpPr>
            <p:spPr bwMode="auto">
              <a:xfrm>
                <a:off x="1416824" y="1484784"/>
                <a:ext cx="3888432" cy="3888432"/>
              </a:xfrm>
              <a:prstGeom prst="ellips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29" name="íṧļiḍê">
                <a:extLst>
                  <a:ext uri="{FF2B5EF4-FFF2-40B4-BE49-F238E27FC236}">
                    <a16:creationId xmlns:a16="http://schemas.microsoft.com/office/drawing/2014/main" id="{E45EB0D0-4457-4576-9F92-58AAB42EBDD4}"/>
                  </a:ext>
                </a:extLst>
              </p:cNvPr>
              <p:cNvSpPr/>
              <p:nvPr/>
            </p:nvSpPr>
            <p:spPr bwMode="auto">
              <a:xfrm rot="13206116">
                <a:off x="2820860" y="1395379"/>
                <a:ext cx="2661528" cy="1476164"/>
              </a:xfrm>
              <a:prstGeom prst="triangle">
                <a:avLst/>
              </a:prstGeom>
              <a:solidFill>
                <a:schemeClr val="bg1"/>
              </a:solidFill>
              <a:ln w="19050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30" name="îṡḷïďê">
                <a:extLst>
                  <a:ext uri="{FF2B5EF4-FFF2-40B4-BE49-F238E27FC236}">
                    <a16:creationId xmlns:a16="http://schemas.microsoft.com/office/drawing/2014/main" id="{0696D1EF-0E82-4F6D-90A6-6F1042E138CC}"/>
                  </a:ext>
                </a:extLst>
              </p:cNvPr>
              <p:cNvSpPr/>
              <p:nvPr/>
            </p:nvSpPr>
            <p:spPr bwMode="auto">
              <a:xfrm rot="18830594">
                <a:off x="3881287" y="3593598"/>
                <a:ext cx="1712350" cy="1476164"/>
              </a:xfrm>
              <a:prstGeom prst="triangle">
                <a:avLst/>
              </a:prstGeom>
              <a:solidFill>
                <a:schemeClr val="bg1"/>
              </a:solidFill>
              <a:ln w="19050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31" name="îs1îḑé">
                <a:extLst>
                  <a:ext uri="{FF2B5EF4-FFF2-40B4-BE49-F238E27FC236}">
                    <a16:creationId xmlns:a16="http://schemas.microsoft.com/office/drawing/2014/main" id="{C23C0B0E-278B-4034-94BB-FD5C94A7CDAA}"/>
                  </a:ext>
                </a:extLst>
              </p:cNvPr>
              <p:cNvSpPr/>
              <p:nvPr/>
            </p:nvSpPr>
            <p:spPr bwMode="auto">
              <a:xfrm rot="5400000">
                <a:off x="709627" y="2169529"/>
                <a:ext cx="2845654" cy="1476164"/>
              </a:xfrm>
              <a:prstGeom prst="triangle">
                <a:avLst/>
              </a:prstGeom>
              <a:solidFill>
                <a:schemeClr val="bg1"/>
              </a:solidFill>
              <a:ln w="19050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32" name="iṧḷíďè">
                <a:extLst>
                  <a:ext uri="{FF2B5EF4-FFF2-40B4-BE49-F238E27FC236}">
                    <a16:creationId xmlns:a16="http://schemas.microsoft.com/office/drawing/2014/main" id="{0C35427A-8145-4A41-B11C-344F2ACAAB08}"/>
                  </a:ext>
                </a:extLst>
              </p:cNvPr>
              <p:cNvSpPr/>
              <p:nvPr/>
            </p:nvSpPr>
            <p:spPr bwMode="auto">
              <a:xfrm rot="902836">
                <a:off x="1235460" y="4251629"/>
                <a:ext cx="2845654" cy="1476164"/>
              </a:xfrm>
              <a:prstGeom prst="triangle">
                <a:avLst/>
              </a:prstGeom>
              <a:solidFill>
                <a:schemeClr val="bg1"/>
              </a:solidFill>
              <a:ln w="19050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cxnSp>
          <p:nvCxnSpPr>
            <p:cNvPr id="20" name="Straight Connector 10">
              <a:extLst>
                <a:ext uri="{FF2B5EF4-FFF2-40B4-BE49-F238E27FC236}">
                  <a16:creationId xmlns:a16="http://schemas.microsoft.com/office/drawing/2014/main" id="{9F289DAF-85E7-4512-8DC9-37C3D1551493}"/>
                </a:ext>
              </a:extLst>
            </p:cNvPr>
            <p:cNvCxnSpPr/>
            <p:nvPr/>
          </p:nvCxnSpPr>
          <p:spPr>
            <a:xfrm flipV="1">
              <a:off x="4341418" y="1299733"/>
              <a:ext cx="792088" cy="7920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1">
              <a:extLst>
                <a:ext uri="{FF2B5EF4-FFF2-40B4-BE49-F238E27FC236}">
                  <a16:creationId xmlns:a16="http://schemas.microsoft.com/office/drawing/2014/main" id="{19232970-8A22-4F19-9C71-FF7716FA7D44}"/>
                </a:ext>
              </a:extLst>
            </p:cNvPr>
            <p:cNvCxnSpPr/>
            <p:nvPr/>
          </p:nvCxnSpPr>
          <p:spPr>
            <a:xfrm flipV="1">
              <a:off x="4765196" y="1166710"/>
              <a:ext cx="792088" cy="7920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">
              <a:extLst>
                <a:ext uri="{FF2B5EF4-FFF2-40B4-BE49-F238E27FC236}">
                  <a16:creationId xmlns:a16="http://schemas.microsoft.com/office/drawing/2014/main" id="{DBD1F5DA-497D-490F-8E0B-477FEBD0A7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61188" y="5105350"/>
              <a:ext cx="520676" cy="52067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">
              <a:extLst>
                <a:ext uri="{FF2B5EF4-FFF2-40B4-BE49-F238E27FC236}">
                  <a16:creationId xmlns:a16="http://schemas.microsoft.com/office/drawing/2014/main" id="{2E6AFDF0-0646-4DBE-AB8C-9BD9C74D22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73156" y="5155702"/>
              <a:ext cx="520676" cy="520676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ïŝlïdê">
              <a:extLst>
                <a:ext uri="{FF2B5EF4-FFF2-40B4-BE49-F238E27FC236}">
                  <a16:creationId xmlns:a16="http://schemas.microsoft.com/office/drawing/2014/main" id="{1BF794C4-C251-4389-8746-4FECFD17D4DE}"/>
                </a:ext>
              </a:extLst>
            </p:cNvPr>
            <p:cNvSpPr/>
            <p:nvPr/>
          </p:nvSpPr>
          <p:spPr bwMode="auto">
            <a:xfrm>
              <a:off x="1927201" y="5611873"/>
              <a:ext cx="114857" cy="114857"/>
            </a:xfrm>
            <a:prstGeom prst="ellipse">
              <a:avLst/>
            </a:prstGeom>
            <a:solidFill>
              <a:schemeClr val="tx1">
                <a:lumMod val="60000"/>
                <a:lumOff val="40000"/>
              </a:schemeClr>
            </a:solidFill>
            <a:ln w="19050">
              <a:noFill/>
              <a:round/>
              <a:headEnd/>
              <a:tailEnd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25" name="ïśḻíďe">
              <a:extLst>
                <a:ext uri="{FF2B5EF4-FFF2-40B4-BE49-F238E27FC236}">
                  <a16:creationId xmlns:a16="http://schemas.microsoft.com/office/drawing/2014/main" id="{CB2379FD-13EB-4B72-AC94-DE819C45B321}"/>
                </a:ext>
              </a:extLst>
            </p:cNvPr>
            <p:cNvSpPr/>
            <p:nvPr/>
          </p:nvSpPr>
          <p:spPr bwMode="auto">
            <a:xfrm>
              <a:off x="2714922" y="5062532"/>
              <a:ext cx="114857" cy="114857"/>
            </a:xfrm>
            <a:prstGeom prst="ellipse">
              <a:avLst/>
            </a:prstGeom>
            <a:solidFill>
              <a:schemeClr val="tx1">
                <a:lumMod val="60000"/>
                <a:lumOff val="40000"/>
              </a:schemeClr>
            </a:solidFill>
            <a:ln w="19050">
              <a:noFill/>
              <a:round/>
              <a:headEnd/>
              <a:tailEnd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26" name="islïḍe">
              <a:extLst>
                <a:ext uri="{FF2B5EF4-FFF2-40B4-BE49-F238E27FC236}">
                  <a16:creationId xmlns:a16="http://schemas.microsoft.com/office/drawing/2014/main" id="{12B0B896-2478-4FAB-9400-301D69E8CB19}"/>
                </a:ext>
              </a:extLst>
            </p:cNvPr>
            <p:cNvSpPr/>
            <p:nvPr/>
          </p:nvSpPr>
          <p:spPr bwMode="auto">
            <a:xfrm>
              <a:off x="4707767" y="1879200"/>
              <a:ext cx="114857" cy="114857"/>
            </a:xfrm>
            <a:prstGeom prst="ellipse">
              <a:avLst/>
            </a:prstGeom>
            <a:solidFill>
              <a:schemeClr val="tx1">
                <a:lumMod val="60000"/>
                <a:lumOff val="40000"/>
              </a:schemeClr>
            </a:solidFill>
            <a:ln w="19050">
              <a:noFill/>
              <a:round/>
              <a:headEnd/>
              <a:tailEnd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27" name="îsḻïḓè">
              <a:extLst>
                <a:ext uri="{FF2B5EF4-FFF2-40B4-BE49-F238E27FC236}">
                  <a16:creationId xmlns:a16="http://schemas.microsoft.com/office/drawing/2014/main" id="{CAB04B66-238C-4EA9-B014-E1FC83321C80}"/>
                </a:ext>
              </a:extLst>
            </p:cNvPr>
            <p:cNvSpPr/>
            <p:nvPr/>
          </p:nvSpPr>
          <p:spPr bwMode="auto">
            <a:xfrm>
              <a:off x="5070168" y="1244689"/>
              <a:ext cx="114857" cy="114857"/>
            </a:xfrm>
            <a:prstGeom prst="ellipse">
              <a:avLst/>
            </a:prstGeom>
            <a:solidFill>
              <a:schemeClr val="tx1">
                <a:lumMod val="60000"/>
                <a:lumOff val="40000"/>
              </a:schemeClr>
            </a:solidFill>
            <a:ln w="19050">
              <a:noFill/>
              <a:round/>
              <a:headEnd/>
              <a:tailEnd/>
            </a:ln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sp>
        <p:nvSpPr>
          <p:cNvPr id="16" name="ïṧļiḍé">
            <a:extLst>
              <a:ext uri="{FF2B5EF4-FFF2-40B4-BE49-F238E27FC236}">
                <a16:creationId xmlns:a16="http://schemas.microsoft.com/office/drawing/2014/main" id="{70ADEC9C-F4C1-491C-9292-964A298AADEC}"/>
              </a:ext>
            </a:extLst>
          </p:cNvPr>
          <p:cNvSpPr/>
          <p:nvPr/>
        </p:nvSpPr>
        <p:spPr bwMode="auto">
          <a:xfrm>
            <a:off x="863266" y="1880288"/>
            <a:ext cx="3063661" cy="30636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noFill/>
            <a:round/>
            <a:headEnd/>
            <a:tailEnd/>
          </a:ln>
        </p:spPr>
        <p:txBody>
          <a:bodyPr rot="0" spcFirstLastPara="0" vert="horz" wrap="square" lIns="91440" tIns="45720" rIns="91440" bIns="45720" anchor="ctr" anchorCtr="1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zh-CN" altLang="en-US" sz="4000" b="1" i="0" u="none" strike="noStrike" kern="1200" cap="none" spc="30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</a:br>
            <a:endParaRPr kumimoji="0" lang="zh-CN" altLang="en-US" sz="4000" b="1" i="0" u="none" strike="noStrike" kern="1200" cap="none" spc="3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7" name="íšḷîḓe">
            <a:extLst>
              <a:ext uri="{FF2B5EF4-FFF2-40B4-BE49-F238E27FC236}">
                <a16:creationId xmlns:a16="http://schemas.microsoft.com/office/drawing/2014/main" id="{E0E5172F-BEC5-41F9-801E-3E98801AE1E0}"/>
              </a:ext>
            </a:extLst>
          </p:cNvPr>
          <p:cNvSpPr/>
          <p:nvPr/>
        </p:nvSpPr>
        <p:spPr>
          <a:xfrm>
            <a:off x="1181205" y="3766084"/>
            <a:ext cx="2412389" cy="341601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300" normalizeH="0" baseline="0" noProof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CONTENT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6B644EB-95AD-4A82-B439-8578813D67E1}"/>
              </a:ext>
            </a:extLst>
          </p:cNvPr>
          <p:cNvSpPr/>
          <p:nvPr/>
        </p:nvSpPr>
        <p:spPr>
          <a:xfrm>
            <a:off x="1530233" y="2738769"/>
            <a:ext cx="1714330" cy="948891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5500" b="1" i="0" u="none" strike="noStrike" kern="1200" cap="none" spc="300" normalizeH="0" baseline="0" noProof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目录</a:t>
            </a:r>
            <a:endParaRPr kumimoji="0" lang="zh-CN" altLang="en-US" sz="55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3B10CFA3-B976-4161-997B-84EC58EE770B}"/>
              </a:ext>
            </a:extLst>
          </p:cNvPr>
          <p:cNvSpPr/>
          <p:nvPr/>
        </p:nvSpPr>
        <p:spPr>
          <a:xfrm>
            <a:off x="6344540" y="4834651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8C56E3F5-CAB8-4054-823A-126C41F9DA02}"/>
              </a:ext>
            </a:extLst>
          </p:cNvPr>
          <p:cNvSpPr/>
          <p:nvPr/>
        </p:nvSpPr>
        <p:spPr>
          <a:xfrm>
            <a:off x="6344540" y="3702625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A3A414A3-0369-4CA9-92C3-6B12FE25B53F}"/>
              </a:ext>
            </a:extLst>
          </p:cNvPr>
          <p:cNvSpPr/>
          <p:nvPr/>
        </p:nvSpPr>
        <p:spPr>
          <a:xfrm>
            <a:off x="6344540" y="2570600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6011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573E035-076D-4247-A2C6-C0A52C445C3C}"/>
              </a:ext>
            </a:extLst>
          </p:cNvPr>
          <p:cNvSpPr txBox="1"/>
          <p:nvPr/>
        </p:nvSpPr>
        <p:spPr>
          <a:xfrm>
            <a:off x="5205372" y="852616"/>
            <a:ext cx="17812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 </a:t>
            </a:r>
            <a: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录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B8C8715-3BBF-4587-9BA8-CF861EB0FEA8}"/>
              </a:ext>
            </a:extLst>
          </p:cNvPr>
          <p:cNvSpPr txBox="1"/>
          <p:nvPr/>
        </p:nvSpPr>
        <p:spPr>
          <a:xfrm>
            <a:off x="5177896" y="1738326"/>
            <a:ext cx="1836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3FC07315-252E-4623-837B-4B0E58F31661}"/>
              </a:ext>
            </a:extLst>
          </p:cNvPr>
          <p:cNvGrpSpPr/>
          <p:nvPr/>
        </p:nvGrpSpPr>
        <p:grpSpPr>
          <a:xfrm>
            <a:off x="1924796" y="4196444"/>
            <a:ext cx="1415772" cy="1027094"/>
            <a:chOff x="3560501" y="2932204"/>
            <a:chExt cx="1415772" cy="1027094"/>
          </a:xfrm>
        </p:grpSpPr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id="{FA376E00-5EF0-47BF-B437-EB01F9F85B60}"/>
                </a:ext>
              </a:extLst>
            </p:cNvPr>
            <p:cNvSpPr txBox="1"/>
            <p:nvPr/>
          </p:nvSpPr>
          <p:spPr>
            <a:xfrm>
              <a:off x="3994915" y="2932204"/>
              <a:ext cx="546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EAC26B29-CE4A-4055-8B29-48591244AC24}"/>
                </a:ext>
              </a:extLst>
            </p:cNvPr>
            <p:cNvSpPr txBox="1"/>
            <p:nvPr/>
          </p:nvSpPr>
          <p:spPr>
            <a:xfrm>
              <a:off x="3560501" y="3497633"/>
              <a:ext cx="14157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内容示例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D5977D30-F6C8-4F8F-989A-EFE35EEC45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2604" y="3429000"/>
              <a:ext cx="1391566" cy="0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CA76F667-6C4B-41A3-B8C6-D720B45E8FC3}"/>
              </a:ext>
            </a:extLst>
          </p:cNvPr>
          <p:cNvGrpSpPr/>
          <p:nvPr/>
        </p:nvGrpSpPr>
        <p:grpSpPr>
          <a:xfrm>
            <a:off x="1936857" y="2571449"/>
            <a:ext cx="1391650" cy="1391650"/>
            <a:chOff x="1874651" y="1841387"/>
            <a:chExt cx="1391650" cy="1391650"/>
          </a:xfrm>
        </p:grpSpPr>
        <p:sp>
          <p:nvSpPr>
            <p:cNvPr id="22" name="椭圆 21">
              <a:extLst>
                <a:ext uri="{FF2B5EF4-FFF2-40B4-BE49-F238E27FC236}">
                  <a16:creationId xmlns:a16="http://schemas.microsoft.com/office/drawing/2014/main" id="{A194A43B-84F5-42C6-9523-808AD012A553}"/>
                </a:ext>
              </a:extLst>
            </p:cNvPr>
            <p:cNvSpPr/>
            <p:nvPr/>
          </p:nvSpPr>
          <p:spPr>
            <a:xfrm>
              <a:off x="1874651" y="1841387"/>
              <a:ext cx="1391650" cy="1391650"/>
            </a:xfrm>
            <a:prstGeom prst="ellipse">
              <a:avLst/>
            </a:prstGeom>
            <a:solidFill>
              <a:srgbClr val="649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华文细黑" panose="02010600040101010101" pitchFamily="2" charset="-122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F3ADCAF5-65AF-41C1-AB5E-082F16B16F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33498" y="2341463"/>
              <a:ext cx="673954" cy="391498"/>
            </a:xfrm>
            <a:custGeom>
              <a:avLst/>
              <a:gdLst>
                <a:gd name="T0" fmla="*/ 712 w 739"/>
                <a:gd name="T1" fmla="*/ 36 h 492"/>
                <a:gd name="T2" fmla="*/ 712 w 739"/>
                <a:gd name="T3" fmla="*/ 404 h 492"/>
                <a:gd name="T4" fmla="*/ 702 w 739"/>
                <a:gd name="T5" fmla="*/ 404 h 492"/>
                <a:gd name="T6" fmla="*/ 678 w 739"/>
                <a:gd name="T7" fmla="*/ 403 h 492"/>
                <a:gd name="T8" fmla="*/ 373 w 739"/>
                <a:gd name="T9" fmla="*/ 480 h 492"/>
                <a:gd name="T10" fmla="*/ 369 w 739"/>
                <a:gd name="T11" fmla="*/ 482 h 492"/>
                <a:gd name="T12" fmla="*/ 365 w 739"/>
                <a:gd name="T13" fmla="*/ 480 h 492"/>
                <a:gd name="T14" fmla="*/ 60 w 739"/>
                <a:gd name="T15" fmla="*/ 403 h 492"/>
                <a:gd name="T16" fmla="*/ 37 w 739"/>
                <a:gd name="T17" fmla="*/ 404 h 492"/>
                <a:gd name="T18" fmla="*/ 26 w 739"/>
                <a:gd name="T19" fmla="*/ 404 h 492"/>
                <a:gd name="T20" fmla="*/ 26 w 739"/>
                <a:gd name="T21" fmla="*/ 36 h 492"/>
                <a:gd name="T22" fmla="*/ 0 w 739"/>
                <a:gd name="T23" fmla="*/ 36 h 492"/>
                <a:gd name="T24" fmla="*/ 0 w 739"/>
                <a:gd name="T25" fmla="*/ 418 h 492"/>
                <a:gd name="T26" fmla="*/ 369 w 739"/>
                <a:gd name="T27" fmla="*/ 492 h 492"/>
                <a:gd name="T28" fmla="*/ 739 w 739"/>
                <a:gd name="T29" fmla="*/ 418 h 492"/>
                <a:gd name="T30" fmla="*/ 739 w 739"/>
                <a:gd name="T31" fmla="*/ 36 h 492"/>
                <a:gd name="T32" fmla="*/ 712 w 739"/>
                <a:gd name="T33" fmla="*/ 36 h 492"/>
                <a:gd name="T34" fmla="*/ 357 w 739"/>
                <a:gd name="T35" fmla="*/ 418 h 492"/>
                <a:gd name="T36" fmla="*/ 357 w 739"/>
                <a:gd name="T37" fmla="*/ 82 h 492"/>
                <a:gd name="T38" fmla="*/ 101 w 739"/>
                <a:gd name="T39" fmla="*/ 2 h 492"/>
                <a:gd name="T40" fmla="*/ 101 w 739"/>
                <a:gd name="T41" fmla="*/ 352 h 492"/>
                <a:gd name="T42" fmla="*/ 111 w 739"/>
                <a:gd name="T43" fmla="*/ 352 h 492"/>
                <a:gd name="T44" fmla="*/ 357 w 739"/>
                <a:gd name="T45" fmla="*/ 418 h 492"/>
                <a:gd name="T46" fmla="*/ 638 w 739"/>
                <a:gd name="T47" fmla="*/ 352 h 492"/>
                <a:gd name="T48" fmla="*/ 638 w 739"/>
                <a:gd name="T49" fmla="*/ 2 h 492"/>
                <a:gd name="T50" fmla="*/ 382 w 739"/>
                <a:gd name="T51" fmla="*/ 82 h 492"/>
                <a:gd name="T52" fmla="*/ 382 w 739"/>
                <a:gd name="T53" fmla="*/ 418 h 492"/>
                <a:gd name="T54" fmla="*/ 628 w 739"/>
                <a:gd name="T55" fmla="*/ 352 h 492"/>
                <a:gd name="T56" fmla="*/ 638 w 739"/>
                <a:gd name="T57" fmla="*/ 352 h 492"/>
                <a:gd name="T58" fmla="*/ 369 w 739"/>
                <a:gd name="T59" fmla="*/ 473 h 492"/>
                <a:gd name="T60" fmla="*/ 695 w 739"/>
                <a:gd name="T61" fmla="*/ 395 h 492"/>
                <a:gd name="T62" fmla="*/ 695 w 739"/>
                <a:gd name="T63" fmla="*/ 7 h 492"/>
                <a:gd name="T64" fmla="*/ 655 w 739"/>
                <a:gd name="T65" fmla="*/ 7 h 492"/>
                <a:gd name="T66" fmla="*/ 655 w 739"/>
                <a:gd name="T67" fmla="*/ 370 h 492"/>
                <a:gd name="T68" fmla="*/ 645 w 739"/>
                <a:gd name="T69" fmla="*/ 370 h 492"/>
                <a:gd name="T70" fmla="*/ 626 w 739"/>
                <a:gd name="T71" fmla="*/ 369 h 492"/>
                <a:gd name="T72" fmla="*/ 376 w 739"/>
                <a:gd name="T73" fmla="*/ 441 h 492"/>
                <a:gd name="T74" fmla="*/ 369 w 739"/>
                <a:gd name="T75" fmla="*/ 445 h 492"/>
                <a:gd name="T76" fmla="*/ 363 w 739"/>
                <a:gd name="T77" fmla="*/ 441 h 492"/>
                <a:gd name="T78" fmla="*/ 113 w 739"/>
                <a:gd name="T79" fmla="*/ 369 h 492"/>
                <a:gd name="T80" fmla="*/ 93 w 739"/>
                <a:gd name="T81" fmla="*/ 370 h 492"/>
                <a:gd name="T82" fmla="*/ 83 w 739"/>
                <a:gd name="T83" fmla="*/ 370 h 492"/>
                <a:gd name="T84" fmla="*/ 83 w 739"/>
                <a:gd name="T85" fmla="*/ 7 h 492"/>
                <a:gd name="T86" fmla="*/ 44 w 739"/>
                <a:gd name="T87" fmla="*/ 7 h 492"/>
                <a:gd name="T88" fmla="*/ 44 w 739"/>
                <a:gd name="T89" fmla="*/ 395 h 492"/>
                <a:gd name="T90" fmla="*/ 369 w 739"/>
                <a:gd name="T91" fmla="*/ 47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9" h="492">
                  <a:moveTo>
                    <a:pt x="712" y="36"/>
                  </a:moveTo>
                  <a:lnTo>
                    <a:pt x="712" y="404"/>
                  </a:lnTo>
                  <a:lnTo>
                    <a:pt x="702" y="404"/>
                  </a:lnTo>
                  <a:cubicBezTo>
                    <a:pt x="694" y="404"/>
                    <a:pt x="686" y="403"/>
                    <a:pt x="678" y="403"/>
                  </a:cubicBezTo>
                  <a:cubicBezTo>
                    <a:pt x="576" y="403"/>
                    <a:pt x="467" y="430"/>
                    <a:pt x="373" y="480"/>
                  </a:cubicBezTo>
                  <a:lnTo>
                    <a:pt x="369" y="482"/>
                  </a:lnTo>
                  <a:lnTo>
                    <a:pt x="365" y="480"/>
                  </a:lnTo>
                  <a:cubicBezTo>
                    <a:pt x="271" y="430"/>
                    <a:pt x="163" y="403"/>
                    <a:pt x="60" y="403"/>
                  </a:cubicBezTo>
                  <a:cubicBezTo>
                    <a:pt x="52" y="403"/>
                    <a:pt x="45" y="404"/>
                    <a:pt x="37" y="404"/>
                  </a:cubicBezTo>
                  <a:lnTo>
                    <a:pt x="26" y="404"/>
                  </a:lnTo>
                  <a:lnTo>
                    <a:pt x="26" y="36"/>
                  </a:lnTo>
                  <a:cubicBezTo>
                    <a:pt x="17" y="36"/>
                    <a:pt x="9" y="36"/>
                    <a:pt x="0" y="36"/>
                  </a:cubicBezTo>
                  <a:lnTo>
                    <a:pt x="0" y="418"/>
                  </a:lnTo>
                  <a:cubicBezTo>
                    <a:pt x="123" y="415"/>
                    <a:pt x="254" y="442"/>
                    <a:pt x="369" y="492"/>
                  </a:cubicBezTo>
                  <a:cubicBezTo>
                    <a:pt x="484" y="442"/>
                    <a:pt x="616" y="415"/>
                    <a:pt x="739" y="418"/>
                  </a:cubicBezTo>
                  <a:lnTo>
                    <a:pt x="739" y="36"/>
                  </a:lnTo>
                  <a:cubicBezTo>
                    <a:pt x="730" y="36"/>
                    <a:pt x="721" y="36"/>
                    <a:pt x="712" y="36"/>
                  </a:cubicBezTo>
                  <a:close/>
                  <a:moveTo>
                    <a:pt x="357" y="418"/>
                  </a:moveTo>
                  <a:lnTo>
                    <a:pt x="357" y="82"/>
                  </a:lnTo>
                  <a:cubicBezTo>
                    <a:pt x="277" y="28"/>
                    <a:pt x="186" y="0"/>
                    <a:pt x="101" y="2"/>
                  </a:cubicBezTo>
                  <a:lnTo>
                    <a:pt x="101" y="352"/>
                  </a:lnTo>
                  <a:cubicBezTo>
                    <a:pt x="104" y="352"/>
                    <a:pt x="107" y="352"/>
                    <a:pt x="111" y="352"/>
                  </a:cubicBezTo>
                  <a:cubicBezTo>
                    <a:pt x="193" y="352"/>
                    <a:pt x="280" y="375"/>
                    <a:pt x="357" y="418"/>
                  </a:cubicBezTo>
                  <a:close/>
                  <a:moveTo>
                    <a:pt x="638" y="352"/>
                  </a:moveTo>
                  <a:lnTo>
                    <a:pt x="638" y="2"/>
                  </a:lnTo>
                  <a:cubicBezTo>
                    <a:pt x="552" y="0"/>
                    <a:pt x="461" y="28"/>
                    <a:pt x="382" y="82"/>
                  </a:cubicBezTo>
                  <a:lnTo>
                    <a:pt x="382" y="418"/>
                  </a:lnTo>
                  <a:cubicBezTo>
                    <a:pt x="459" y="375"/>
                    <a:pt x="545" y="352"/>
                    <a:pt x="628" y="352"/>
                  </a:cubicBezTo>
                  <a:cubicBezTo>
                    <a:pt x="631" y="352"/>
                    <a:pt x="635" y="352"/>
                    <a:pt x="638" y="352"/>
                  </a:cubicBezTo>
                  <a:close/>
                  <a:moveTo>
                    <a:pt x="369" y="473"/>
                  </a:moveTo>
                  <a:cubicBezTo>
                    <a:pt x="473" y="417"/>
                    <a:pt x="590" y="391"/>
                    <a:pt x="695" y="395"/>
                  </a:cubicBezTo>
                  <a:lnTo>
                    <a:pt x="695" y="7"/>
                  </a:lnTo>
                  <a:cubicBezTo>
                    <a:pt x="682" y="6"/>
                    <a:pt x="669" y="6"/>
                    <a:pt x="655" y="7"/>
                  </a:cubicBezTo>
                  <a:lnTo>
                    <a:pt x="655" y="370"/>
                  </a:lnTo>
                  <a:lnTo>
                    <a:pt x="645" y="370"/>
                  </a:lnTo>
                  <a:cubicBezTo>
                    <a:pt x="639" y="369"/>
                    <a:pt x="632" y="369"/>
                    <a:pt x="626" y="369"/>
                  </a:cubicBezTo>
                  <a:cubicBezTo>
                    <a:pt x="542" y="369"/>
                    <a:pt x="453" y="395"/>
                    <a:pt x="376" y="441"/>
                  </a:cubicBezTo>
                  <a:lnTo>
                    <a:pt x="369" y="445"/>
                  </a:lnTo>
                  <a:lnTo>
                    <a:pt x="363" y="441"/>
                  </a:lnTo>
                  <a:cubicBezTo>
                    <a:pt x="286" y="395"/>
                    <a:pt x="197" y="369"/>
                    <a:pt x="113" y="369"/>
                  </a:cubicBezTo>
                  <a:cubicBezTo>
                    <a:pt x="106" y="369"/>
                    <a:pt x="100" y="369"/>
                    <a:pt x="93" y="370"/>
                  </a:cubicBezTo>
                  <a:lnTo>
                    <a:pt x="83" y="370"/>
                  </a:lnTo>
                  <a:lnTo>
                    <a:pt x="83" y="7"/>
                  </a:lnTo>
                  <a:cubicBezTo>
                    <a:pt x="70" y="6"/>
                    <a:pt x="57" y="6"/>
                    <a:pt x="44" y="7"/>
                  </a:cubicBezTo>
                  <a:lnTo>
                    <a:pt x="44" y="395"/>
                  </a:lnTo>
                  <a:cubicBezTo>
                    <a:pt x="148" y="391"/>
                    <a:pt x="265" y="417"/>
                    <a:pt x="369" y="4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53" tIns="34277" rIns="68553" bIns="34277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ea typeface="华文细黑" panose="02010600040101010101" pitchFamily="2" charset="-122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3259A6D2-3785-4323-A9FF-97241CE5882B}"/>
              </a:ext>
            </a:extLst>
          </p:cNvPr>
          <p:cNvGrpSpPr/>
          <p:nvPr/>
        </p:nvGrpSpPr>
        <p:grpSpPr>
          <a:xfrm>
            <a:off x="4249756" y="2571449"/>
            <a:ext cx="1391650" cy="1391650"/>
            <a:chOff x="3957084" y="1871426"/>
            <a:chExt cx="1391650" cy="1391650"/>
          </a:xfrm>
        </p:grpSpPr>
        <p:sp>
          <p:nvSpPr>
            <p:cNvPr id="25" name="椭圆 24">
              <a:extLst>
                <a:ext uri="{FF2B5EF4-FFF2-40B4-BE49-F238E27FC236}">
                  <a16:creationId xmlns:a16="http://schemas.microsoft.com/office/drawing/2014/main" id="{2F08FBD0-8A51-4F27-9942-591A05ED347D}"/>
                </a:ext>
              </a:extLst>
            </p:cNvPr>
            <p:cNvSpPr/>
            <p:nvPr/>
          </p:nvSpPr>
          <p:spPr>
            <a:xfrm>
              <a:off x="3957084" y="1871426"/>
              <a:ext cx="1391650" cy="1391650"/>
            </a:xfrm>
            <a:prstGeom prst="ellipse">
              <a:avLst/>
            </a:prstGeom>
            <a:solidFill>
              <a:srgbClr val="649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华文细黑" panose="02010600040101010101" pitchFamily="2" charset="-122"/>
              </a:endParaRPr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68322869-A1F8-4EF6-B2D2-1C2999382E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03857" y="2264531"/>
              <a:ext cx="533610" cy="605440"/>
            </a:xfrm>
            <a:custGeom>
              <a:avLst/>
              <a:gdLst>
                <a:gd name="T0" fmla="*/ 402 w 630"/>
                <a:gd name="T1" fmla="*/ 89 h 711"/>
                <a:gd name="T2" fmla="*/ 313 w 630"/>
                <a:gd name="T3" fmla="*/ 178 h 711"/>
                <a:gd name="T4" fmla="*/ 223 w 630"/>
                <a:gd name="T5" fmla="*/ 178 h 711"/>
                <a:gd name="T6" fmla="*/ 134 w 630"/>
                <a:gd name="T7" fmla="*/ 89 h 711"/>
                <a:gd name="T8" fmla="*/ 223 w 630"/>
                <a:gd name="T9" fmla="*/ 0 h 711"/>
                <a:gd name="T10" fmla="*/ 313 w 630"/>
                <a:gd name="T11" fmla="*/ 0 h 711"/>
                <a:gd name="T12" fmla="*/ 402 w 630"/>
                <a:gd name="T13" fmla="*/ 89 h 711"/>
                <a:gd name="T14" fmla="*/ 445 w 630"/>
                <a:gd name="T15" fmla="*/ 89 h 711"/>
                <a:gd name="T16" fmla="*/ 446 w 630"/>
                <a:gd name="T17" fmla="*/ 109 h 711"/>
                <a:gd name="T18" fmla="*/ 335 w 630"/>
                <a:gd name="T19" fmla="*/ 221 h 711"/>
                <a:gd name="T20" fmla="*/ 201 w 630"/>
                <a:gd name="T21" fmla="*/ 221 h 711"/>
                <a:gd name="T22" fmla="*/ 90 w 630"/>
                <a:gd name="T23" fmla="*/ 109 h 711"/>
                <a:gd name="T24" fmla="*/ 92 w 630"/>
                <a:gd name="T25" fmla="*/ 89 h 711"/>
                <a:gd name="T26" fmla="*/ 0 w 630"/>
                <a:gd name="T27" fmla="*/ 198 h 711"/>
                <a:gd name="T28" fmla="*/ 0 w 630"/>
                <a:gd name="T29" fmla="*/ 600 h 711"/>
                <a:gd name="T30" fmla="*/ 112 w 630"/>
                <a:gd name="T31" fmla="*/ 711 h 711"/>
                <a:gd name="T32" fmla="*/ 409 w 630"/>
                <a:gd name="T33" fmla="*/ 711 h 711"/>
                <a:gd name="T34" fmla="*/ 288 w 630"/>
                <a:gd name="T35" fmla="*/ 528 h 711"/>
                <a:gd name="T36" fmla="*/ 487 w 630"/>
                <a:gd name="T37" fmla="*/ 328 h 711"/>
                <a:gd name="T38" fmla="*/ 536 w 630"/>
                <a:gd name="T39" fmla="*/ 335 h 711"/>
                <a:gd name="T40" fmla="*/ 536 w 630"/>
                <a:gd name="T41" fmla="*/ 198 h 711"/>
                <a:gd name="T42" fmla="*/ 445 w 630"/>
                <a:gd name="T43" fmla="*/ 89 h 711"/>
                <a:gd name="T44" fmla="*/ 251 w 630"/>
                <a:gd name="T45" fmla="*/ 446 h 711"/>
                <a:gd name="T46" fmla="*/ 251 w 630"/>
                <a:gd name="T47" fmla="*/ 446 h 711"/>
                <a:gd name="T48" fmla="*/ 112 w 630"/>
                <a:gd name="T49" fmla="*/ 446 h 711"/>
                <a:gd name="T50" fmla="*/ 90 w 630"/>
                <a:gd name="T51" fmla="*/ 423 h 711"/>
                <a:gd name="T52" fmla="*/ 112 w 630"/>
                <a:gd name="T53" fmla="*/ 401 h 711"/>
                <a:gd name="T54" fmla="*/ 251 w 630"/>
                <a:gd name="T55" fmla="*/ 401 h 711"/>
                <a:gd name="T56" fmla="*/ 274 w 630"/>
                <a:gd name="T57" fmla="*/ 423 h 711"/>
                <a:gd name="T58" fmla="*/ 251 w 630"/>
                <a:gd name="T59" fmla="*/ 446 h 711"/>
                <a:gd name="T60" fmla="*/ 296 w 630"/>
                <a:gd name="T61" fmla="*/ 356 h 711"/>
                <a:gd name="T62" fmla="*/ 296 w 630"/>
                <a:gd name="T63" fmla="*/ 356 h 711"/>
                <a:gd name="T64" fmla="*/ 112 w 630"/>
                <a:gd name="T65" fmla="*/ 356 h 711"/>
                <a:gd name="T66" fmla="*/ 90 w 630"/>
                <a:gd name="T67" fmla="*/ 334 h 711"/>
                <a:gd name="T68" fmla="*/ 112 w 630"/>
                <a:gd name="T69" fmla="*/ 312 h 711"/>
                <a:gd name="T70" fmla="*/ 296 w 630"/>
                <a:gd name="T71" fmla="*/ 312 h 711"/>
                <a:gd name="T72" fmla="*/ 318 w 630"/>
                <a:gd name="T73" fmla="*/ 334 h 711"/>
                <a:gd name="T74" fmla="*/ 296 w 630"/>
                <a:gd name="T75" fmla="*/ 356 h 711"/>
                <a:gd name="T76" fmla="*/ 524 w 630"/>
                <a:gd name="T77" fmla="*/ 390 h 711"/>
                <a:gd name="T78" fmla="*/ 488 w 630"/>
                <a:gd name="T79" fmla="*/ 385 h 711"/>
                <a:gd name="T80" fmla="*/ 346 w 630"/>
                <a:gd name="T81" fmla="*/ 527 h 711"/>
                <a:gd name="T82" fmla="*/ 458 w 630"/>
                <a:gd name="T83" fmla="*/ 666 h 711"/>
                <a:gd name="T84" fmla="*/ 488 w 630"/>
                <a:gd name="T85" fmla="*/ 669 h 711"/>
                <a:gd name="T86" fmla="*/ 630 w 630"/>
                <a:gd name="T87" fmla="*/ 527 h 711"/>
                <a:gd name="T88" fmla="*/ 524 w 630"/>
                <a:gd name="T89" fmla="*/ 390 h 711"/>
                <a:gd name="T90" fmla="*/ 569 w 630"/>
                <a:gd name="T91" fmla="*/ 507 h 711"/>
                <a:gd name="T92" fmla="*/ 569 w 630"/>
                <a:gd name="T93" fmla="*/ 507 h 711"/>
                <a:gd name="T94" fmla="*/ 524 w 630"/>
                <a:gd name="T95" fmla="*/ 552 h 711"/>
                <a:gd name="T96" fmla="*/ 488 w 630"/>
                <a:gd name="T97" fmla="*/ 588 h 711"/>
                <a:gd name="T98" fmla="*/ 448 w 630"/>
                <a:gd name="T99" fmla="*/ 588 h 711"/>
                <a:gd name="T100" fmla="*/ 408 w 630"/>
                <a:gd name="T101" fmla="*/ 547 h 711"/>
                <a:gd name="T102" fmla="*/ 408 w 630"/>
                <a:gd name="T103" fmla="*/ 507 h 711"/>
                <a:gd name="T104" fmla="*/ 448 w 630"/>
                <a:gd name="T105" fmla="*/ 507 h 711"/>
                <a:gd name="T106" fmla="*/ 468 w 630"/>
                <a:gd name="T107" fmla="*/ 527 h 711"/>
                <a:gd name="T108" fmla="*/ 524 w 630"/>
                <a:gd name="T109" fmla="*/ 472 h 711"/>
                <a:gd name="T110" fmla="*/ 528 w 630"/>
                <a:gd name="T111" fmla="*/ 467 h 711"/>
                <a:gd name="T112" fmla="*/ 569 w 630"/>
                <a:gd name="T113" fmla="*/ 467 h 711"/>
                <a:gd name="T114" fmla="*/ 569 w 630"/>
                <a:gd name="T115" fmla="*/ 507 h 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0" h="711">
                  <a:moveTo>
                    <a:pt x="402" y="89"/>
                  </a:moveTo>
                  <a:cubicBezTo>
                    <a:pt x="402" y="138"/>
                    <a:pt x="362" y="178"/>
                    <a:pt x="313" y="178"/>
                  </a:cubicBezTo>
                  <a:lnTo>
                    <a:pt x="223" y="178"/>
                  </a:lnTo>
                  <a:cubicBezTo>
                    <a:pt x="174" y="178"/>
                    <a:pt x="134" y="138"/>
                    <a:pt x="134" y="89"/>
                  </a:cubicBezTo>
                  <a:cubicBezTo>
                    <a:pt x="134" y="39"/>
                    <a:pt x="174" y="0"/>
                    <a:pt x="223" y="0"/>
                  </a:cubicBezTo>
                  <a:lnTo>
                    <a:pt x="313" y="0"/>
                  </a:lnTo>
                  <a:cubicBezTo>
                    <a:pt x="362" y="0"/>
                    <a:pt x="402" y="39"/>
                    <a:pt x="402" y="89"/>
                  </a:cubicBezTo>
                  <a:close/>
                  <a:moveTo>
                    <a:pt x="445" y="89"/>
                  </a:moveTo>
                  <a:cubicBezTo>
                    <a:pt x="446" y="95"/>
                    <a:pt x="446" y="102"/>
                    <a:pt x="446" y="109"/>
                  </a:cubicBezTo>
                  <a:cubicBezTo>
                    <a:pt x="446" y="171"/>
                    <a:pt x="397" y="221"/>
                    <a:pt x="335" y="221"/>
                  </a:cubicBezTo>
                  <a:lnTo>
                    <a:pt x="201" y="221"/>
                  </a:lnTo>
                  <a:cubicBezTo>
                    <a:pt x="140" y="221"/>
                    <a:pt x="90" y="171"/>
                    <a:pt x="90" y="109"/>
                  </a:cubicBezTo>
                  <a:cubicBezTo>
                    <a:pt x="90" y="102"/>
                    <a:pt x="90" y="95"/>
                    <a:pt x="92" y="89"/>
                  </a:cubicBezTo>
                  <a:cubicBezTo>
                    <a:pt x="40" y="98"/>
                    <a:pt x="0" y="144"/>
                    <a:pt x="0" y="198"/>
                  </a:cubicBezTo>
                  <a:lnTo>
                    <a:pt x="0" y="600"/>
                  </a:lnTo>
                  <a:cubicBezTo>
                    <a:pt x="0" y="661"/>
                    <a:pt x="50" y="711"/>
                    <a:pt x="112" y="711"/>
                  </a:cubicBezTo>
                  <a:lnTo>
                    <a:pt x="409" y="711"/>
                  </a:lnTo>
                  <a:cubicBezTo>
                    <a:pt x="338" y="681"/>
                    <a:pt x="288" y="610"/>
                    <a:pt x="288" y="528"/>
                  </a:cubicBezTo>
                  <a:cubicBezTo>
                    <a:pt x="288" y="418"/>
                    <a:pt x="377" y="328"/>
                    <a:pt x="487" y="328"/>
                  </a:cubicBezTo>
                  <a:cubicBezTo>
                    <a:pt x="504" y="328"/>
                    <a:pt x="520" y="331"/>
                    <a:pt x="536" y="335"/>
                  </a:cubicBezTo>
                  <a:lnTo>
                    <a:pt x="536" y="198"/>
                  </a:lnTo>
                  <a:cubicBezTo>
                    <a:pt x="536" y="144"/>
                    <a:pt x="496" y="98"/>
                    <a:pt x="445" y="89"/>
                  </a:cubicBezTo>
                  <a:close/>
                  <a:moveTo>
                    <a:pt x="251" y="446"/>
                  </a:moveTo>
                  <a:lnTo>
                    <a:pt x="251" y="446"/>
                  </a:lnTo>
                  <a:lnTo>
                    <a:pt x="112" y="446"/>
                  </a:lnTo>
                  <a:cubicBezTo>
                    <a:pt x="100" y="446"/>
                    <a:pt x="90" y="436"/>
                    <a:pt x="90" y="423"/>
                  </a:cubicBezTo>
                  <a:cubicBezTo>
                    <a:pt x="90" y="411"/>
                    <a:pt x="100" y="401"/>
                    <a:pt x="112" y="401"/>
                  </a:cubicBezTo>
                  <a:lnTo>
                    <a:pt x="251" y="401"/>
                  </a:lnTo>
                  <a:cubicBezTo>
                    <a:pt x="264" y="401"/>
                    <a:pt x="274" y="411"/>
                    <a:pt x="274" y="423"/>
                  </a:cubicBezTo>
                  <a:cubicBezTo>
                    <a:pt x="274" y="436"/>
                    <a:pt x="264" y="446"/>
                    <a:pt x="251" y="446"/>
                  </a:cubicBezTo>
                  <a:close/>
                  <a:moveTo>
                    <a:pt x="296" y="356"/>
                  </a:moveTo>
                  <a:lnTo>
                    <a:pt x="296" y="356"/>
                  </a:lnTo>
                  <a:lnTo>
                    <a:pt x="112" y="356"/>
                  </a:lnTo>
                  <a:cubicBezTo>
                    <a:pt x="100" y="356"/>
                    <a:pt x="90" y="346"/>
                    <a:pt x="90" y="334"/>
                  </a:cubicBezTo>
                  <a:cubicBezTo>
                    <a:pt x="90" y="322"/>
                    <a:pt x="100" y="312"/>
                    <a:pt x="112" y="312"/>
                  </a:cubicBezTo>
                  <a:lnTo>
                    <a:pt x="296" y="312"/>
                  </a:lnTo>
                  <a:cubicBezTo>
                    <a:pt x="308" y="312"/>
                    <a:pt x="318" y="322"/>
                    <a:pt x="318" y="334"/>
                  </a:cubicBezTo>
                  <a:cubicBezTo>
                    <a:pt x="318" y="346"/>
                    <a:pt x="308" y="356"/>
                    <a:pt x="296" y="356"/>
                  </a:cubicBezTo>
                  <a:close/>
                  <a:moveTo>
                    <a:pt x="524" y="390"/>
                  </a:moveTo>
                  <a:cubicBezTo>
                    <a:pt x="512" y="387"/>
                    <a:pt x="501" y="385"/>
                    <a:pt x="488" y="385"/>
                  </a:cubicBezTo>
                  <a:cubicBezTo>
                    <a:pt x="410" y="385"/>
                    <a:pt x="346" y="449"/>
                    <a:pt x="346" y="527"/>
                  </a:cubicBezTo>
                  <a:cubicBezTo>
                    <a:pt x="346" y="596"/>
                    <a:pt x="394" y="652"/>
                    <a:pt x="458" y="666"/>
                  </a:cubicBezTo>
                  <a:cubicBezTo>
                    <a:pt x="468" y="668"/>
                    <a:pt x="478" y="669"/>
                    <a:pt x="488" y="669"/>
                  </a:cubicBezTo>
                  <a:cubicBezTo>
                    <a:pt x="567" y="669"/>
                    <a:pt x="630" y="606"/>
                    <a:pt x="630" y="527"/>
                  </a:cubicBezTo>
                  <a:cubicBezTo>
                    <a:pt x="630" y="461"/>
                    <a:pt x="585" y="405"/>
                    <a:pt x="524" y="390"/>
                  </a:cubicBezTo>
                  <a:close/>
                  <a:moveTo>
                    <a:pt x="569" y="507"/>
                  </a:moveTo>
                  <a:lnTo>
                    <a:pt x="569" y="507"/>
                  </a:lnTo>
                  <a:lnTo>
                    <a:pt x="524" y="552"/>
                  </a:lnTo>
                  <a:lnTo>
                    <a:pt x="488" y="588"/>
                  </a:lnTo>
                  <a:cubicBezTo>
                    <a:pt x="477" y="599"/>
                    <a:pt x="459" y="599"/>
                    <a:pt x="448" y="588"/>
                  </a:cubicBezTo>
                  <a:lnTo>
                    <a:pt x="408" y="547"/>
                  </a:lnTo>
                  <a:cubicBezTo>
                    <a:pt x="397" y="536"/>
                    <a:pt x="397" y="518"/>
                    <a:pt x="408" y="507"/>
                  </a:cubicBezTo>
                  <a:cubicBezTo>
                    <a:pt x="419" y="496"/>
                    <a:pt x="437" y="496"/>
                    <a:pt x="448" y="507"/>
                  </a:cubicBezTo>
                  <a:lnTo>
                    <a:pt x="468" y="527"/>
                  </a:lnTo>
                  <a:lnTo>
                    <a:pt x="524" y="472"/>
                  </a:lnTo>
                  <a:lnTo>
                    <a:pt x="528" y="467"/>
                  </a:lnTo>
                  <a:cubicBezTo>
                    <a:pt x="540" y="456"/>
                    <a:pt x="558" y="456"/>
                    <a:pt x="569" y="467"/>
                  </a:cubicBezTo>
                  <a:cubicBezTo>
                    <a:pt x="580" y="478"/>
                    <a:pt x="580" y="496"/>
                    <a:pt x="569" y="5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53" tIns="34277" rIns="68553" bIns="34277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ea typeface="华文细黑" panose="02010600040101010101" pitchFamily="2" charset="-122"/>
              </a:endParaRP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EBFCFDEC-2E73-40E0-B61E-86297E2991B8}"/>
              </a:ext>
            </a:extLst>
          </p:cNvPr>
          <p:cNvGrpSpPr/>
          <p:nvPr/>
        </p:nvGrpSpPr>
        <p:grpSpPr>
          <a:xfrm>
            <a:off x="6550594" y="2571449"/>
            <a:ext cx="1391650" cy="1391650"/>
            <a:chOff x="6207435" y="1871426"/>
            <a:chExt cx="1391650" cy="1391650"/>
          </a:xfrm>
        </p:grpSpPr>
        <p:sp>
          <p:nvSpPr>
            <p:cNvPr id="28" name="椭圆 27">
              <a:extLst>
                <a:ext uri="{FF2B5EF4-FFF2-40B4-BE49-F238E27FC236}">
                  <a16:creationId xmlns:a16="http://schemas.microsoft.com/office/drawing/2014/main" id="{3027AEEE-BF14-4625-8C56-96433A8CD659}"/>
                </a:ext>
              </a:extLst>
            </p:cNvPr>
            <p:cNvSpPr/>
            <p:nvPr/>
          </p:nvSpPr>
          <p:spPr>
            <a:xfrm>
              <a:off x="6207435" y="1871426"/>
              <a:ext cx="1391650" cy="1391650"/>
            </a:xfrm>
            <a:prstGeom prst="ellipse">
              <a:avLst/>
            </a:prstGeom>
            <a:solidFill>
              <a:srgbClr val="649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华文细黑" panose="02010600040101010101" pitchFamily="2" charset="-122"/>
              </a:endParaRPr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FFE5999E-EAC5-450E-AFFD-8A65CE1570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37839" y="2288934"/>
              <a:ext cx="530842" cy="568988"/>
            </a:xfrm>
            <a:custGeom>
              <a:avLst/>
              <a:gdLst>
                <a:gd name="T0" fmla="*/ 255 w 674"/>
                <a:gd name="T1" fmla="*/ 448 h 720"/>
                <a:gd name="T2" fmla="*/ 243 w 674"/>
                <a:gd name="T3" fmla="*/ 407 h 720"/>
                <a:gd name="T4" fmla="*/ 295 w 674"/>
                <a:gd name="T5" fmla="*/ 196 h 720"/>
                <a:gd name="T6" fmla="*/ 350 w 674"/>
                <a:gd name="T7" fmla="*/ 367 h 720"/>
                <a:gd name="T8" fmla="*/ 418 w 674"/>
                <a:gd name="T9" fmla="*/ 169 h 720"/>
                <a:gd name="T10" fmla="*/ 267 w 674"/>
                <a:gd name="T11" fmla="*/ 336 h 720"/>
                <a:gd name="T12" fmla="*/ 254 w 674"/>
                <a:gd name="T13" fmla="*/ 358 h 720"/>
                <a:gd name="T14" fmla="*/ 346 w 674"/>
                <a:gd name="T15" fmla="*/ 412 h 720"/>
                <a:gd name="T16" fmla="*/ 445 w 674"/>
                <a:gd name="T17" fmla="*/ 144 h 720"/>
                <a:gd name="T18" fmla="*/ 449 w 674"/>
                <a:gd name="T19" fmla="*/ 91 h 720"/>
                <a:gd name="T20" fmla="*/ 445 w 674"/>
                <a:gd name="T21" fmla="*/ 144 h 720"/>
                <a:gd name="T22" fmla="*/ 526 w 674"/>
                <a:gd name="T23" fmla="*/ 170 h 720"/>
                <a:gd name="T24" fmla="*/ 474 w 674"/>
                <a:gd name="T25" fmla="*/ 174 h 720"/>
                <a:gd name="T26" fmla="*/ 385 w 674"/>
                <a:gd name="T27" fmla="*/ 121 h 720"/>
                <a:gd name="T28" fmla="*/ 363 w 674"/>
                <a:gd name="T29" fmla="*/ 73 h 720"/>
                <a:gd name="T30" fmla="*/ 385 w 674"/>
                <a:gd name="T31" fmla="*/ 121 h 720"/>
                <a:gd name="T32" fmla="*/ 298 w 674"/>
                <a:gd name="T33" fmla="*/ 90 h 720"/>
                <a:gd name="T34" fmla="*/ 302 w 674"/>
                <a:gd name="T35" fmla="*/ 142 h 720"/>
                <a:gd name="T36" fmla="*/ 496 w 674"/>
                <a:gd name="T37" fmla="*/ 257 h 720"/>
                <a:gd name="T38" fmla="*/ 543 w 674"/>
                <a:gd name="T39" fmla="*/ 235 h 720"/>
                <a:gd name="T40" fmla="*/ 496 w 674"/>
                <a:gd name="T41" fmla="*/ 257 h 720"/>
                <a:gd name="T42" fmla="*/ 248 w 674"/>
                <a:gd name="T43" fmla="*/ 368 h 720"/>
                <a:gd name="T44" fmla="*/ 235 w 674"/>
                <a:gd name="T45" fmla="*/ 391 h 720"/>
                <a:gd name="T46" fmla="*/ 328 w 674"/>
                <a:gd name="T47" fmla="*/ 445 h 720"/>
                <a:gd name="T48" fmla="*/ 246 w 674"/>
                <a:gd name="T49" fmla="*/ 720 h 720"/>
                <a:gd name="T50" fmla="*/ 263 w 674"/>
                <a:gd name="T51" fmla="*/ 42 h 720"/>
                <a:gd name="T52" fmla="*/ 642 w 674"/>
                <a:gd name="T53" fmla="*/ 204 h 720"/>
                <a:gd name="T54" fmla="*/ 648 w 674"/>
                <a:gd name="T55" fmla="*/ 313 h 720"/>
                <a:gd name="T56" fmla="*/ 667 w 674"/>
                <a:gd name="T57" fmla="*/ 450 h 720"/>
                <a:gd name="T58" fmla="*/ 643 w 674"/>
                <a:gd name="T59" fmla="*/ 566 h 720"/>
                <a:gd name="T60" fmla="*/ 504 w 674"/>
                <a:gd name="T61" fmla="*/ 598 h 720"/>
                <a:gd name="T62" fmla="*/ 246 w 674"/>
                <a:gd name="T63" fmla="*/ 720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74" h="720">
                  <a:moveTo>
                    <a:pt x="243" y="407"/>
                  </a:moveTo>
                  <a:cubicBezTo>
                    <a:pt x="236" y="421"/>
                    <a:pt x="241" y="439"/>
                    <a:pt x="255" y="448"/>
                  </a:cubicBezTo>
                  <a:cubicBezTo>
                    <a:pt x="267" y="455"/>
                    <a:pt x="282" y="453"/>
                    <a:pt x="292" y="444"/>
                  </a:cubicBezTo>
                  <a:lnTo>
                    <a:pt x="243" y="407"/>
                  </a:lnTo>
                  <a:close/>
                  <a:moveTo>
                    <a:pt x="418" y="169"/>
                  </a:moveTo>
                  <a:cubicBezTo>
                    <a:pt x="373" y="143"/>
                    <a:pt x="318" y="155"/>
                    <a:pt x="295" y="196"/>
                  </a:cubicBezTo>
                  <a:cubicBezTo>
                    <a:pt x="270" y="238"/>
                    <a:pt x="302" y="284"/>
                    <a:pt x="280" y="327"/>
                  </a:cubicBezTo>
                  <a:lnTo>
                    <a:pt x="350" y="367"/>
                  </a:lnTo>
                  <a:cubicBezTo>
                    <a:pt x="376" y="327"/>
                    <a:pt x="432" y="331"/>
                    <a:pt x="456" y="289"/>
                  </a:cubicBezTo>
                  <a:cubicBezTo>
                    <a:pt x="480" y="249"/>
                    <a:pt x="462" y="195"/>
                    <a:pt x="418" y="169"/>
                  </a:cubicBezTo>
                  <a:close/>
                  <a:moveTo>
                    <a:pt x="342" y="393"/>
                  </a:moveTo>
                  <a:lnTo>
                    <a:pt x="267" y="336"/>
                  </a:lnTo>
                  <a:cubicBezTo>
                    <a:pt x="261" y="331"/>
                    <a:pt x="253" y="333"/>
                    <a:pt x="250" y="339"/>
                  </a:cubicBezTo>
                  <a:cubicBezTo>
                    <a:pt x="246" y="345"/>
                    <a:pt x="248" y="354"/>
                    <a:pt x="254" y="358"/>
                  </a:cubicBezTo>
                  <a:lnTo>
                    <a:pt x="329" y="416"/>
                  </a:lnTo>
                  <a:cubicBezTo>
                    <a:pt x="335" y="420"/>
                    <a:pt x="343" y="418"/>
                    <a:pt x="346" y="412"/>
                  </a:cubicBezTo>
                  <a:cubicBezTo>
                    <a:pt x="350" y="406"/>
                    <a:pt x="348" y="397"/>
                    <a:pt x="342" y="393"/>
                  </a:cubicBezTo>
                  <a:close/>
                  <a:moveTo>
                    <a:pt x="445" y="144"/>
                  </a:moveTo>
                  <a:lnTo>
                    <a:pt x="468" y="102"/>
                  </a:lnTo>
                  <a:lnTo>
                    <a:pt x="449" y="91"/>
                  </a:lnTo>
                  <a:lnTo>
                    <a:pt x="426" y="133"/>
                  </a:lnTo>
                  <a:lnTo>
                    <a:pt x="445" y="144"/>
                  </a:lnTo>
                  <a:close/>
                  <a:moveTo>
                    <a:pt x="485" y="193"/>
                  </a:moveTo>
                  <a:lnTo>
                    <a:pt x="526" y="170"/>
                  </a:lnTo>
                  <a:lnTo>
                    <a:pt x="515" y="150"/>
                  </a:lnTo>
                  <a:lnTo>
                    <a:pt x="474" y="174"/>
                  </a:lnTo>
                  <a:lnTo>
                    <a:pt x="485" y="193"/>
                  </a:lnTo>
                  <a:close/>
                  <a:moveTo>
                    <a:pt x="385" y="121"/>
                  </a:moveTo>
                  <a:lnTo>
                    <a:pt x="385" y="73"/>
                  </a:lnTo>
                  <a:lnTo>
                    <a:pt x="363" y="73"/>
                  </a:lnTo>
                  <a:lnTo>
                    <a:pt x="363" y="121"/>
                  </a:lnTo>
                  <a:lnTo>
                    <a:pt x="385" y="121"/>
                  </a:lnTo>
                  <a:close/>
                  <a:moveTo>
                    <a:pt x="321" y="131"/>
                  </a:moveTo>
                  <a:lnTo>
                    <a:pt x="298" y="90"/>
                  </a:lnTo>
                  <a:lnTo>
                    <a:pt x="278" y="101"/>
                  </a:lnTo>
                  <a:lnTo>
                    <a:pt x="302" y="142"/>
                  </a:lnTo>
                  <a:lnTo>
                    <a:pt x="321" y="131"/>
                  </a:lnTo>
                  <a:close/>
                  <a:moveTo>
                    <a:pt x="496" y="257"/>
                  </a:moveTo>
                  <a:lnTo>
                    <a:pt x="543" y="257"/>
                  </a:lnTo>
                  <a:lnTo>
                    <a:pt x="543" y="235"/>
                  </a:lnTo>
                  <a:lnTo>
                    <a:pt x="496" y="235"/>
                  </a:lnTo>
                  <a:lnTo>
                    <a:pt x="496" y="257"/>
                  </a:lnTo>
                  <a:close/>
                  <a:moveTo>
                    <a:pt x="324" y="426"/>
                  </a:moveTo>
                  <a:lnTo>
                    <a:pt x="248" y="368"/>
                  </a:lnTo>
                  <a:cubicBezTo>
                    <a:pt x="242" y="364"/>
                    <a:pt x="235" y="365"/>
                    <a:pt x="231" y="372"/>
                  </a:cubicBezTo>
                  <a:cubicBezTo>
                    <a:pt x="227" y="378"/>
                    <a:pt x="229" y="386"/>
                    <a:pt x="235" y="391"/>
                  </a:cubicBezTo>
                  <a:lnTo>
                    <a:pt x="311" y="448"/>
                  </a:lnTo>
                  <a:cubicBezTo>
                    <a:pt x="316" y="453"/>
                    <a:pt x="324" y="451"/>
                    <a:pt x="328" y="445"/>
                  </a:cubicBezTo>
                  <a:cubicBezTo>
                    <a:pt x="331" y="439"/>
                    <a:pt x="329" y="430"/>
                    <a:pt x="324" y="426"/>
                  </a:cubicBezTo>
                  <a:close/>
                  <a:moveTo>
                    <a:pt x="246" y="720"/>
                  </a:moveTo>
                  <a:cubicBezTo>
                    <a:pt x="254" y="663"/>
                    <a:pt x="254" y="603"/>
                    <a:pt x="239" y="550"/>
                  </a:cubicBezTo>
                  <a:cubicBezTo>
                    <a:pt x="0" y="415"/>
                    <a:pt x="62" y="105"/>
                    <a:pt x="263" y="42"/>
                  </a:cubicBezTo>
                  <a:cubicBezTo>
                    <a:pt x="369" y="0"/>
                    <a:pt x="513" y="25"/>
                    <a:pt x="606" y="119"/>
                  </a:cubicBezTo>
                  <a:cubicBezTo>
                    <a:pt x="674" y="187"/>
                    <a:pt x="642" y="204"/>
                    <a:pt x="642" y="204"/>
                  </a:cubicBezTo>
                  <a:lnTo>
                    <a:pt x="627" y="213"/>
                  </a:lnTo>
                  <a:cubicBezTo>
                    <a:pt x="635" y="245"/>
                    <a:pt x="650" y="305"/>
                    <a:pt x="648" y="313"/>
                  </a:cubicBezTo>
                  <a:cubicBezTo>
                    <a:pt x="645" y="324"/>
                    <a:pt x="633" y="336"/>
                    <a:pt x="633" y="336"/>
                  </a:cubicBezTo>
                  <a:lnTo>
                    <a:pt x="667" y="450"/>
                  </a:lnTo>
                  <a:lnTo>
                    <a:pt x="636" y="462"/>
                  </a:lnTo>
                  <a:cubicBezTo>
                    <a:pt x="643" y="499"/>
                    <a:pt x="647" y="530"/>
                    <a:pt x="643" y="566"/>
                  </a:cubicBezTo>
                  <a:cubicBezTo>
                    <a:pt x="643" y="572"/>
                    <a:pt x="622" y="590"/>
                    <a:pt x="606" y="591"/>
                  </a:cubicBezTo>
                  <a:lnTo>
                    <a:pt x="504" y="598"/>
                  </a:lnTo>
                  <a:lnTo>
                    <a:pt x="510" y="720"/>
                  </a:lnTo>
                  <a:lnTo>
                    <a:pt x="246" y="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53" tIns="34277" rIns="68553" bIns="34277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zh-CN" altLang="en-US" dirty="0">
                <a:ea typeface="华文细黑" panose="02010600040101010101" pitchFamily="2" charset="-122"/>
              </a:endParaRP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0AA3BE90-3CF2-454A-98CB-545737682B4A}"/>
              </a:ext>
            </a:extLst>
          </p:cNvPr>
          <p:cNvGrpSpPr/>
          <p:nvPr/>
        </p:nvGrpSpPr>
        <p:grpSpPr>
          <a:xfrm>
            <a:off x="8851433" y="2571449"/>
            <a:ext cx="1391650" cy="1391650"/>
            <a:chOff x="8200006" y="1841387"/>
            <a:chExt cx="1391650" cy="1391650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9098EA48-ADE5-47D7-BA9B-80B94FCBE797}"/>
                </a:ext>
              </a:extLst>
            </p:cNvPr>
            <p:cNvSpPr/>
            <p:nvPr/>
          </p:nvSpPr>
          <p:spPr>
            <a:xfrm>
              <a:off x="8200006" y="1841387"/>
              <a:ext cx="1391650" cy="1391650"/>
            </a:xfrm>
            <a:prstGeom prst="ellipse">
              <a:avLst/>
            </a:prstGeom>
            <a:solidFill>
              <a:srgbClr val="6499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华文细黑" panose="02010600040101010101" pitchFamily="2" charset="-122"/>
              </a:endParaRPr>
            </a:p>
          </p:txBody>
        </p:sp>
        <p:sp>
          <p:nvSpPr>
            <p:cNvPr id="32" name="Freeform 13">
              <a:extLst>
                <a:ext uri="{FF2B5EF4-FFF2-40B4-BE49-F238E27FC236}">
                  <a16:creationId xmlns:a16="http://schemas.microsoft.com/office/drawing/2014/main" id="{06927AEE-F3AE-4877-9E83-3863945D8F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692" y="2246541"/>
              <a:ext cx="540276" cy="581342"/>
            </a:xfrm>
            <a:custGeom>
              <a:avLst/>
              <a:gdLst>
                <a:gd name="T0" fmla="*/ 255 w 847"/>
                <a:gd name="T1" fmla="*/ 138 h 903"/>
                <a:gd name="T2" fmla="*/ 555 w 847"/>
                <a:gd name="T3" fmla="*/ 100 h 903"/>
                <a:gd name="T4" fmla="*/ 448 w 847"/>
                <a:gd name="T5" fmla="*/ 61 h 903"/>
                <a:gd name="T6" fmla="*/ 324 w 847"/>
                <a:gd name="T7" fmla="*/ 61 h 903"/>
                <a:gd name="T8" fmla="*/ 217 w 847"/>
                <a:gd name="T9" fmla="*/ 100 h 903"/>
                <a:gd name="T10" fmla="*/ 697 w 847"/>
                <a:gd name="T11" fmla="*/ 782 h 903"/>
                <a:gd name="T12" fmla="*/ 709 w 847"/>
                <a:gd name="T13" fmla="*/ 755 h 903"/>
                <a:gd name="T14" fmla="*/ 660 w 847"/>
                <a:gd name="T15" fmla="*/ 586 h 903"/>
                <a:gd name="T16" fmla="*/ 629 w 847"/>
                <a:gd name="T17" fmla="*/ 586 h 903"/>
                <a:gd name="T18" fmla="*/ 629 w 847"/>
                <a:gd name="T19" fmla="*/ 716 h 903"/>
                <a:gd name="T20" fmla="*/ 630 w 847"/>
                <a:gd name="T21" fmla="*/ 719 h 903"/>
                <a:gd name="T22" fmla="*/ 631 w 847"/>
                <a:gd name="T23" fmla="*/ 722 h 903"/>
                <a:gd name="T24" fmla="*/ 633 w 847"/>
                <a:gd name="T25" fmla="*/ 724 h 903"/>
                <a:gd name="T26" fmla="*/ 807 w 847"/>
                <a:gd name="T27" fmla="*/ 596 h 903"/>
                <a:gd name="T28" fmla="*/ 644 w 847"/>
                <a:gd name="T29" fmla="*/ 510 h 903"/>
                <a:gd name="T30" fmla="*/ 607 w 847"/>
                <a:gd name="T31" fmla="*/ 899 h 903"/>
                <a:gd name="T32" fmla="*/ 837 w 847"/>
                <a:gd name="T33" fmla="*/ 743 h 903"/>
                <a:gd name="T34" fmla="*/ 808 w 847"/>
                <a:gd name="T35" fmla="*/ 737 h 903"/>
                <a:gd name="T36" fmla="*/ 645 w 847"/>
                <a:gd name="T37" fmla="*/ 872 h 903"/>
                <a:gd name="T38" fmla="*/ 481 w 847"/>
                <a:gd name="T39" fmla="*/ 675 h 903"/>
                <a:gd name="T40" fmla="*/ 676 w 847"/>
                <a:gd name="T41" fmla="*/ 543 h 903"/>
                <a:gd name="T42" fmla="*/ 808 w 847"/>
                <a:gd name="T43" fmla="*/ 737 h 903"/>
                <a:gd name="T44" fmla="*/ 284 w 847"/>
                <a:gd name="T45" fmla="*/ 736 h 903"/>
                <a:gd name="T46" fmla="*/ 485 w 847"/>
                <a:gd name="T47" fmla="*/ 536 h 903"/>
                <a:gd name="T48" fmla="*/ 526 w 847"/>
                <a:gd name="T49" fmla="*/ 505 h 903"/>
                <a:gd name="T50" fmla="*/ 732 w 847"/>
                <a:gd name="T51" fmla="*/ 306 h 903"/>
                <a:gd name="T52" fmla="*/ 740 w 847"/>
                <a:gd name="T53" fmla="*/ 494 h 903"/>
                <a:gd name="T54" fmla="*/ 772 w 847"/>
                <a:gd name="T55" fmla="*/ 505 h 903"/>
                <a:gd name="T56" fmla="*/ 772 w 847"/>
                <a:gd name="T57" fmla="*/ 208 h 903"/>
                <a:gd name="T58" fmla="*/ 40 w 847"/>
                <a:gd name="T59" fmla="*/ 167 h 903"/>
                <a:gd name="T60" fmla="*/ 0 w 847"/>
                <a:gd name="T61" fmla="*/ 314 h 903"/>
                <a:gd name="T62" fmla="*/ 0 w 847"/>
                <a:gd name="T63" fmla="*/ 536 h 903"/>
                <a:gd name="T64" fmla="*/ 0 w 847"/>
                <a:gd name="T65" fmla="*/ 751 h 903"/>
                <a:gd name="T66" fmla="*/ 427 w 847"/>
                <a:gd name="T67" fmla="*/ 791 h 903"/>
                <a:gd name="T68" fmla="*/ 32 w 847"/>
                <a:gd name="T69" fmla="*/ 314 h 903"/>
                <a:gd name="T70" fmla="*/ 40 w 847"/>
                <a:gd name="T71" fmla="*/ 306 h 903"/>
                <a:gd name="T72" fmla="*/ 252 w 847"/>
                <a:gd name="T73" fmla="*/ 505 h 903"/>
                <a:gd name="T74" fmla="*/ 32 w 847"/>
                <a:gd name="T75" fmla="*/ 314 h 903"/>
                <a:gd name="T76" fmla="*/ 252 w 847"/>
                <a:gd name="T77" fmla="*/ 536 h 903"/>
                <a:gd name="T78" fmla="*/ 40 w 847"/>
                <a:gd name="T79" fmla="*/ 736 h 903"/>
                <a:gd name="T80" fmla="*/ 32 w 847"/>
                <a:gd name="T81" fmla="*/ 536 h 903"/>
                <a:gd name="T82" fmla="*/ 284 w 847"/>
                <a:gd name="T83" fmla="*/ 505 h 903"/>
                <a:gd name="T84" fmla="*/ 284 w 847"/>
                <a:gd name="T85" fmla="*/ 306 h 903"/>
                <a:gd name="T86" fmla="*/ 495 w 847"/>
                <a:gd name="T87" fmla="*/ 505 h 903"/>
                <a:gd name="T88" fmla="*/ 511 w 847"/>
                <a:gd name="T89" fmla="*/ 207 h 903"/>
                <a:gd name="T90" fmla="*/ 538 w 847"/>
                <a:gd name="T91" fmla="*/ 235 h 903"/>
                <a:gd name="T92" fmla="*/ 483 w 847"/>
                <a:gd name="T93" fmla="*/ 235 h 903"/>
                <a:gd name="T94" fmla="*/ 268 w 847"/>
                <a:gd name="T95" fmla="*/ 207 h 903"/>
                <a:gd name="T96" fmla="*/ 295 w 847"/>
                <a:gd name="T97" fmla="*/ 235 h 903"/>
                <a:gd name="T98" fmla="*/ 241 w 847"/>
                <a:gd name="T99" fmla="*/ 23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47" h="903">
                  <a:moveTo>
                    <a:pt x="217" y="100"/>
                  </a:moveTo>
                  <a:cubicBezTo>
                    <a:pt x="217" y="121"/>
                    <a:pt x="234" y="138"/>
                    <a:pt x="255" y="138"/>
                  </a:cubicBezTo>
                  <a:lnTo>
                    <a:pt x="517" y="138"/>
                  </a:lnTo>
                  <a:cubicBezTo>
                    <a:pt x="538" y="138"/>
                    <a:pt x="555" y="121"/>
                    <a:pt x="555" y="100"/>
                  </a:cubicBezTo>
                  <a:cubicBezTo>
                    <a:pt x="555" y="79"/>
                    <a:pt x="538" y="61"/>
                    <a:pt x="517" y="61"/>
                  </a:cubicBezTo>
                  <a:lnTo>
                    <a:pt x="448" y="61"/>
                  </a:lnTo>
                  <a:cubicBezTo>
                    <a:pt x="448" y="27"/>
                    <a:pt x="420" y="0"/>
                    <a:pt x="386" y="0"/>
                  </a:cubicBezTo>
                  <a:cubicBezTo>
                    <a:pt x="352" y="0"/>
                    <a:pt x="324" y="27"/>
                    <a:pt x="324" y="61"/>
                  </a:cubicBezTo>
                  <a:lnTo>
                    <a:pt x="255" y="61"/>
                  </a:lnTo>
                  <a:cubicBezTo>
                    <a:pt x="234" y="61"/>
                    <a:pt x="217" y="79"/>
                    <a:pt x="217" y="100"/>
                  </a:cubicBezTo>
                  <a:close/>
                  <a:moveTo>
                    <a:pt x="686" y="777"/>
                  </a:moveTo>
                  <a:cubicBezTo>
                    <a:pt x="689" y="780"/>
                    <a:pt x="693" y="782"/>
                    <a:pt x="697" y="782"/>
                  </a:cubicBezTo>
                  <a:cubicBezTo>
                    <a:pt x="702" y="782"/>
                    <a:pt x="706" y="780"/>
                    <a:pt x="709" y="777"/>
                  </a:cubicBezTo>
                  <a:cubicBezTo>
                    <a:pt x="715" y="771"/>
                    <a:pt x="715" y="761"/>
                    <a:pt x="709" y="755"/>
                  </a:cubicBezTo>
                  <a:lnTo>
                    <a:pt x="660" y="706"/>
                  </a:lnTo>
                  <a:lnTo>
                    <a:pt x="660" y="586"/>
                  </a:lnTo>
                  <a:cubicBezTo>
                    <a:pt x="660" y="577"/>
                    <a:pt x="653" y="570"/>
                    <a:pt x="644" y="570"/>
                  </a:cubicBezTo>
                  <a:cubicBezTo>
                    <a:pt x="636" y="570"/>
                    <a:pt x="629" y="577"/>
                    <a:pt x="629" y="586"/>
                  </a:cubicBezTo>
                  <a:lnTo>
                    <a:pt x="629" y="713"/>
                  </a:lnTo>
                  <a:cubicBezTo>
                    <a:pt x="629" y="714"/>
                    <a:pt x="629" y="715"/>
                    <a:pt x="629" y="716"/>
                  </a:cubicBezTo>
                  <a:cubicBezTo>
                    <a:pt x="629" y="716"/>
                    <a:pt x="629" y="717"/>
                    <a:pt x="629" y="717"/>
                  </a:cubicBezTo>
                  <a:cubicBezTo>
                    <a:pt x="629" y="718"/>
                    <a:pt x="630" y="718"/>
                    <a:pt x="630" y="719"/>
                  </a:cubicBezTo>
                  <a:cubicBezTo>
                    <a:pt x="630" y="719"/>
                    <a:pt x="630" y="720"/>
                    <a:pt x="631" y="720"/>
                  </a:cubicBezTo>
                  <a:cubicBezTo>
                    <a:pt x="631" y="721"/>
                    <a:pt x="631" y="721"/>
                    <a:pt x="631" y="722"/>
                  </a:cubicBezTo>
                  <a:cubicBezTo>
                    <a:pt x="632" y="722"/>
                    <a:pt x="632" y="723"/>
                    <a:pt x="633" y="724"/>
                  </a:cubicBezTo>
                  <a:cubicBezTo>
                    <a:pt x="633" y="724"/>
                    <a:pt x="633" y="724"/>
                    <a:pt x="633" y="724"/>
                  </a:cubicBezTo>
                  <a:lnTo>
                    <a:pt x="686" y="777"/>
                  </a:lnTo>
                  <a:close/>
                  <a:moveTo>
                    <a:pt x="807" y="596"/>
                  </a:moveTo>
                  <a:cubicBezTo>
                    <a:pt x="777" y="552"/>
                    <a:pt x="733" y="523"/>
                    <a:pt x="681" y="513"/>
                  </a:cubicBezTo>
                  <a:cubicBezTo>
                    <a:pt x="669" y="511"/>
                    <a:pt x="657" y="510"/>
                    <a:pt x="644" y="510"/>
                  </a:cubicBezTo>
                  <a:cubicBezTo>
                    <a:pt x="550" y="510"/>
                    <a:pt x="469" y="577"/>
                    <a:pt x="451" y="669"/>
                  </a:cubicBezTo>
                  <a:cubicBezTo>
                    <a:pt x="431" y="776"/>
                    <a:pt x="501" y="879"/>
                    <a:pt x="607" y="899"/>
                  </a:cubicBezTo>
                  <a:cubicBezTo>
                    <a:pt x="620" y="902"/>
                    <a:pt x="632" y="903"/>
                    <a:pt x="645" y="903"/>
                  </a:cubicBezTo>
                  <a:cubicBezTo>
                    <a:pt x="739" y="903"/>
                    <a:pt x="820" y="836"/>
                    <a:pt x="837" y="743"/>
                  </a:cubicBezTo>
                  <a:cubicBezTo>
                    <a:pt x="847" y="692"/>
                    <a:pt x="836" y="639"/>
                    <a:pt x="807" y="596"/>
                  </a:cubicBezTo>
                  <a:close/>
                  <a:moveTo>
                    <a:pt x="808" y="737"/>
                  </a:moveTo>
                  <a:lnTo>
                    <a:pt x="808" y="737"/>
                  </a:lnTo>
                  <a:cubicBezTo>
                    <a:pt x="793" y="816"/>
                    <a:pt x="724" y="872"/>
                    <a:pt x="645" y="872"/>
                  </a:cubicBezTo>
                  <a:cubicBezTo>
                    <a:pt x="634" y="872"/>
                    <a:pt x="624" y="871"/>
                    <a:pt x="613" y="869"/>
                  </a:cubicBezTo>
                  <a:cubicBezTo>
                    <a:pt x="523" y="852"/>
                    <a:pt x="464" y="765"/>
                    <a:pt x="481" y="675"/>
                  </a:cubicBezTo>
                  <a:cubicBezTo>
                    <a:pt x="496" y="597"/>
                    <a:pt x="565" y="540"/>
                    <a:pt x="644" y="540"/>
                  </a:cubicBezTo>
                  <a:cubicBezTo>
                    <a:pt x="655" y="540"/>
                    <a:pt x="665" y="541"/>
                    <a:pt x="676" y="543"/>
                  </a:cubicBezTo>
                  <a:cubicBezTo>
                    <a:pt x="719" y="551"/>
                    <a:pt x="757" y="576"/>
                    <a:pt x="782" y="613"/>
                  </a:cubicBezTo>
                  <a:cubicBezTo>
                    <a:pt x="807" y="650"/>
                    <a:pt x="816" y="694"/>
                    <a:pt x="808" y="737"/>
                  </a:cubicBezTo>
                  <a:close/>
                  <a:moveTo>
                    <a:pt x="413" y="736"/>
                  </a:moveTo>
                  <a:lnTo>
                    <a:pt x="284" y="736"/>
                  </a:lnTo>
                  <a:lnTo>
                    <a:pt x="284" y="536"/>
                  </a:lnTo>
                  <a:lnTo>
                    <a:pt x="485" y="536"/>
                  </a:lnTo>
                  <a:cubicBezTo>
                    <a:pt x="497" y="524"/>
                    <a:pt x="512" y="514"/>
                    <a:pt x="527" y="505"/>
                  </a:cubicBezTo>
                  <a:lnTo>
                    <a:pt x="526" y="505"/>
                  </a:lnTo>
                  <a:lnTo>
                    <a:pt x="526" y="306"/>
                  </a:lnTo>
                  <a:lnTo>
                    <a:pt x="732" y="306"/>
                  </a:lnTo>
                  <a:cubicBezTo>
                    <a:pt x="736" y="306"/>
                    <a:pt x="740" y="309"/>
                    <a:pt x="740" y="314"/>
                  </a:cubicBezTo>
                  <a:lnTo>
                    <a:pt x="740" y="494"/>
                  </a:lnTo>
                  <a:cubicBezTo>
                    <a:pt x="751" y="499"/>
                    <a:pt x="762" y="505"/>
                    <a:pt x="772" y="511"/>
                  </a:cubicBezTo>
                  <a:lnTo>
                    <a:pt x="772" y="505"/>
                  </a:lnTo>
                  <a:lnTo>
                    <a:pt x="772" y="314"/>
                  </a:lnTo>
                  <a:lnTo>
                    <a:pt x="772" y="208"/>
                  </a:lnTo>
                  <a:cubicBezTo>
                    <a:pt x="772" y="185"/>
                    <a:pt x="754" y="167"/>
                    <a:pt x="732" y="167"/>
                  </a:cubicBezTo>
                  <a:lnTo>
                    <a:pt x="40" y="167"/>
                  </a:lnTo>
                  <a:cubicBezTo>
                    <a:pt x="18" y="167"/>
                    <a:pt x="0" y="185"/>
                    <a:pt x="0" y="208"/>
                  </a:cubicBezTo>
                  <a:lnTo>
                    <a:pt x="0" y="314"/>
                  </a:lnTo>
                  <a:lnTo>
                    <a:pt x="0" y="505"/>
                  </a:lnTo>
                  <a:lnTo>
                    <a:pt x="0" y="536"/>
                  </a:lnTo>
                  <a:lnTo>
                    <a:pt x="0" y="727"/>
                  </a:lnTo>
                  <a:lnTo>
                    <a:pt x="0" y="751"/>
                  </a:lnTo>
                  <a:cubicBezTo>
                    <a:pt x="0" y="773"/>
                    <a:pt x="18" y="791"/>
                    <a:pt x="40" y="791"/>
                  </a:cubicBezTo>
                  <a:lnTo>
                    <a:pt x="427" y="791"/>
                  </a:lnTo>
                  <a:cubicBezTo>
                    <a:pt x="420" y="773"/>
                    <a:pt x="415" y="755"/>
                    <a:pt x="413" y="736"/>
                  </a:cubicBezTo>
                  <a:close/>
                  <a:moveTo>
                    <a:pt x="32" y="314"/>
                  </a:moveTo>
                  <a:lnTo>
                    <a:pt x="32" y="314"/>
                  </a:lnTo>
                  <a:cubicBezTo>
                    <a:pt x="32" y="309"/>
                    <a:pt x="36" y="306"/>
                    <a:pt x="40" y="306"/>
                  </a:cubicBezTo>
                  <a:lnTo>
                    <a:pt x="252" y="306"/>
                  </a:lnTo>
                  <a:lnTo>
                    <a:pt x="252" y="505"/>
                  </a:lnTo>
                  <a:lnTo>
                    <a:pt x="32" y="505"/>
                  </a:lnTo>
                  <a:lnTo>
                    <a:pt x="32" y="314"/>
                  </a:lnTo>
                  <a:close/>
                  <a:moveTo>
                    <a:pt x="252" y="536"/>
                  </a:moveTo>
                  <a:lnTo>
                    <a:pt x="252" y="536"/>
                  </a:lnTo>
                  <a:lnTo>
                    <a:pt x="252" y="736"/>
                  </a:lnTo>
                  <a:lnTo>
                    <a:pt x="40" y="736"/>
                  </a:lnTo>
                  <a:cubicBezTo>
                    <a:pt x="36" y="736"/>
                    <a:pt x="32" y="732"/>
                    <a:pt x="32" y="727"/>
                  </a:cubicBezTo>
                  <a:lnTo>
                    <a:pt x="32" y="536"/>
                  </a:lnTo>
                  <a:lnTo>
                    <a:pt x="252" y="536"/>
                  </a:lnTo>
                  <a:close/>
                  <a:moveTo>
                    <a:pt x="284" y="505"/>
                  </a:moveTo>
                  <a:lnTo>
                    <a:pt x="284" y="505"/>
                  </a:lnTo>
                  <a:lnTo>
                    <a:pt x="284" y="306"/>
                  </a:lnTo>
                  <a:lnTo>
                    <a:pt x="495" y="306"/>
                  </a:lnTo>
                  <a:lnTo>
                    <a:pt x="495" y="505"/>
                  </a:lnTo>
                  <a:lnTo>
                    <a:pt x="284" y="505"/>
                  </a:lnTo>
                  <a:close/>
                  <a:moveTo>
                    <a:pt x="511" y="207"/>
                  </a:moveTo>
                  <a:lnTo>
                    <a:pt x="511" y="207"/>
                  </a:lnTo>
                  <a:cubicBezTo>
                    <a:pt x="526" y="207"/>
                    <a:pt x="538" y="219"/>
                    <a:pt x="538" y="235"/>
                  </a:cubicBezTo>
                  <a:cubicBezTo>
                    <a:pt x="538" y="250"/>
                    <a:pt x="526" y="262"/>
                    <a:pt x="511" y="262"/>
                  </a:cubicBezTo>
                  <a:cubicBezTo>
                    <a:pt x="496" y="262"/>
                    <a:pt x="483" y="250"/>
                    <a:pt x="483" y="235"/>
                  </a:cubicBezTo>
                  <a:cubicBezTo>
                    <a:pt x="483" y="219"/>
                    <a:pt x="496" y="207"/>
                    <a:pt x="511" y="207"/>
                  </a:cubicBezTo>
                  <a:close/>
                  <a:moveTo>
                    <a:pt x="268" y="207"/>
                  </a:moveTo>
                  <a:lnTo>
                    <a:pt x="268" y="207"/>
                  </a:lnTo>
                  <a:cubicBezTo>
                    <a:pt x="283" y="207"/>
                    <a:pt x="295" y="219"/>
                    <a:pt x="295" y="235"/>
                  </a:cubicBezTo>
                  <a:cubicBezTo>
                    <a:pt x="295" y="250"/>
                    <a:pt x="283" y="262"/>
                    <a:pt x="268" y="262"/>
                  </a:cubicBezTo>
                  <a:cubicBezTo>
                    <a:pt x="253" y="262"/>
                    <a:pt x="241" y="250"/>
                    <a:pt x="241" y="235"/>
                  </a:cubicBezTo>
                  <a:cubicBezTo>
                    <a:pt x="241" y="219"/>
                    <a:pt x="253" y="207"/>
                    <a:pt x="268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53" tIns="34277" rIns="68553" bIns="34277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ea typeface="华文细黑" panose="02010600040101010101" pitchFamily="2" charset="-122"/>
              </a:endParaRP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EAD93937-CAFB-446E-9B12-061C5C91F954}"/>
              </a:ext>
            </a:extLst>
          </p:cNvPr>
          <p:cNvGrpSpPr/>
          <p:nvPr/>
        </p:nvGrpSpPr>
        <p:grpSpPr>
          <a:xfrm>
            <a:off x="8839371" y="4196444"/>
            <a:ext cx="1415772" cy="1027094"/>
            <a:chOff x="3560501" y="2932204"/>
            <a:chExt cx="1415772" cy="1027094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D5AC1D10-11FA-49B9-BA8F-00BA211B9335}"/>
                </a:ext>
              </a:extLst>
            </p:cNvPr>
            <p:cNvSpPr txBox="1"/>
            <p:nvPr/>
          </p:nvSpPr>
          <p:spPr>
            <a:xfrm>
              <a:off x="3994915" y="2932204"/>
              <a:ext cx="546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1FCFB057-12BE-42C7-AB87-D5AB699090F0}"/>
                </a:ext>
              </a:extLst>
            </p:cNvPr>
            <p:cNvSpPr txBox="1"/>
            <p:nvPr/>
          </p:nvSpPr>
          <p:spPr>
            <a:xfrm>
              <a:off x="3560501" y="3497633"/>
              <a:ext cx="14157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内容示例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8536E999-9790-4ED7-B97A-3E34C80DBD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2604" y="3429000"/>
              <a:ext cx="1391566" cy="0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FD85BC96-0DB6-446E-ADBA-8A15F05BBEC7}"/>
              </a:ext>
            </a:extLst>
          </p:cNvPr>
          <p:cNvGrpSpPr/>
          <p:nvPr/>
        </p:nvGrpSpPr>
        <p:grpSpPr>
          <a:xfrm>
            <a:off x="6534512" y="4196444"/>
            <a:ext cx="1415772" cy="1027094"/>
            <a:chOff x="3560501" y="2932204"/>
            <a:chExt cx="1415772" cy="1027094"/>
          </a:xfrm>
        </p:grpSpPr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D3067436-63B7-43ED-BA62-07E1DEBB68D1}"/>
                </a:ext>
              </a:extLst>
            </p:cNvPr>
            <p:cNvSpPr txBox="1"/>
            <p:nvPr/>
          </p:nvSpPr>
          <p:spPr>
            <a:xfrm>
              <a:off x="3994915" y="2932204"/>
              <a:ext cx="546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B5C567B8-1759-4C8B-8A18-9A338D5064F0}"/>
                </a:ext>
              </a:extLst>
            </p:cNvPr>
            <p:cNvSpPr txBox="1"/>
            <p:nvPr/>
          </p:nvSpPr>
          <p:spPr>
            <a:xfrm>
              <a:off x="3560501" y="3497633"/>
              <a:ext cx="14157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内容示例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41" name="直接连接符 40">
              <a:extLst>
                <a:ext uri="{FF2B5EF4-FFF2-40B4-BE49-F238E27FC236}">
                  <a16:creationId xmlns:a16="http://schemas.microsoft.com/office/drawing/2014/main" id="{E8A737CA-DEBA-4C1F-959A-3391698E10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2604" y="3429000"/>
              <a:ext cx="1391566" cy="0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321C7840-9F30-4B27-B0CF-30CDB4BD29D4}"/>
              </a:ext>
            </a:extLst>
          </p:cNvPr>
          <p:cNvGrpSpPr/>
          <p:nvPr/>
        </p:nvGrpSpPr>
        <p:grpSpPr>
          <a:xfrm>
            <a:off x="4229654" y="4196444"/>
            <a:ext cx="1415772" cy="1027094"/>
            <a:chOff x="3560501" y="2932204"/>
            <a:chExt cx="1415772" cy="1027094"/>
          </a:xfrm>
        </p:grpSpPr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BC0DB56D-C8DD-42C2-A397-5F7A0CAD5A35}"/>
                </a:ext>
              </a:extLst>
            </p:cNvPr>
            <p:cNvSpPr txBox="1"/>
            <p:nvPr/>
          </p:nvSpPr>
          <p:spPr>
            <a:xfrm>
              <a:off x="3994915" y="2932204"/>
              <a:ext cx="5469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F937D8B6-D19A-4736-B9FE-7EB45146AAAC}"/>
                </a:ext>
              </a:extLst>
            </p:cNvPr>
            <p:cNvSpPr txBox="1"/>
            <p:nvPr/>
          </p:nvSpPr>
          <p:spPr>
            <a:xfrm>
              <a:off x="3560501" y="3497633"/>
              <a:ext cx="14157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内容示例</a:t>
              </a:r>
              <a:endPara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45" name="直接连接符 44">
              <a:extLst>
                <a:ext uri="{FF2B5EF4-FFF2-40B4-BE49-F238E27FC236}">
                  <a16:creationId xmlns:a16="http://schemas.microsoft.com/office/drawing/2014/main" id="{A0E7D691-8A1D-48A3-9B38-3E84875D36D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72604" y="3429000"/>
              <a:ext cx="1391566" cy="0"/>
            </a:xfrm>
            <a:prstGeom prst="line">
              <a:avLst/>
            </a:prstGeom>
            <a:ln w="127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3268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2DAD9F4-68A0-4534-8B6D-913C657E0364}"/>
              </a:ext>
            </a:extLst>
          </p:cNvPr>
          <p:cNvSpPr/>
          <p:nvPr/>
        </p:nvSpPr>
        <p:spPr bwMode="auto">
          <a:xfrm>
            <a:off x="5834578" y="1201957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solidFill>
              <a:srgbClr val="193379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</a:t>
            </a:r>
          </a:p>
        </p:txBody>
      </p:sp>
      <p:sp>
        <p:nvSpPr>
          <p:cNvPr id="3" name="Rectangle 73">
            <a:extLst>
              <a:ext uri="{FF2B5EF4-FFF2-40B4-BE49-F238E27FC236}">
                <a16:creationId xmlns:a16="http://schemas.microsoft.com/office/drawing/2014/main" id="{2F8608CF-4D78-454F-816A-9160BE3336A3}"/>
              </a:ext>
            </a:extLst>
          </p:cNvPr>
          <p:cNvSpPr/>
          <p:nvPr/>
        </p:nvSpPr>
        <p:spPr>
          <a:xfrm>
            <a:off x="6679293" y="1236431"/>
            <a:ext cx="3886837" cy="553998"/>
          </a:xfrm>
          <a:prstGeom prst="rect">
            <a:avLst/>
          </a:prstGeom>
        </p:spPr>
        <p:txBody>
          <a:bodyPr wrap="square" lIns="144000" tIns="0" rIns="144000" bIns="0">
            <a:spAutoFit/>
          </a:bodyPr>
          <a:lstStyle/>
          <a:p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项目背景与简介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89928AE-2616-4D63-AD09-06B0D47B7613}"/>
              </a:ext>
            </a:extLst>
          </p:cNvPr>
          <p:cNvSpPr/>
          <p:nvPr/>
        </p:nvSpPr>
        <p:spPr bwMode="auto">
          <a:xfrm>
            <a:off x="5834578" y="2458608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solidFill>
              <a:srgbClr val="193379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</a:p>
        </p:txBody>
      </p:sp>
      <p:sp>
        <p:nvSpPr>
          <p:cNvPr id="5" name="Rectangle 73">
            <a:extLst>
              <a:ext uri="{FF2B5EF4-FFF2-40B4-BE49-F238E27FC236}">
                <a16:creationId xmlns:a16="http://schemas.microsoft.com/office/drawing/2014/main" id="{CCAF6D25-A9A0-498B-B6D5-9AC692135E37}"/>
              </a:ext>
            </a:extLst>
          </p:cNvPr>
          <p:cNvSpPr/>
          <p:nvPr/>
        </p:nvSpPr>
        <p:spPr>
          <a:xfrm>
            <a:off x="6679293" y="2496575"/>
            <a:ext cx="3886837" cy="553998"/>
          </a:xfrm>
          <a:prstGeom prst="rect">
            <a:avLst/>
          </a:prstGeom>
        </p:spPr>
        <p:txBody>
          <a:bodyPr wrap="square" lIns="144000" tIns="0" rIns="144000" bIns="0">
            <a:spAutoFit/>
          </a:bodyPr>
          <a:lstStyle/>
          <a:p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成果简介与分析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B85C8BD-3650-4228-833A-3C73824B68EF}"/>
              </a:ext>
            </a:extLst>
          </p:cNvPr>
          <p:cNvSpPr/>
          <p:nvPr/>
        </p:nvSpPr>
        <p:spPr bwMode="auto">
          <a:xfrm>
            <a:off x="5834578" y="3715259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solidFill>
              <a:srgbClr val="193379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</a:p>
        </p:txBody>
      </p:sp>
      <p:sp>
        <p:nvSpPr>
          <p:cNvPr id="7" name="Rectangle 73">
            <a:extLst>
              <a:ext uri="{FF2B5EF4-FFF2-40B4-BE49-F238E27FC236}">
                <a16:creationId xmlns:a16="http://schemas.microsoft.com/office/drawing/2014/main" id="{7CBE9655-8B29-4C7D-B39B-0ABB789DE92F}"/>
              </a:ext>
            </a:extLst>
          </p:cNvPr>
          <p:cNvSpPr/>
          <p:nvPr/>
        </p:nvSpPr>
        <p:spPr>
          <a:xfrm>
            <a:off x="6679293" y="3756719"/>
            <a:ext cx="3886837" cy="553998"/>
          </a:xfrm>
          <a:prstGeom prst="rect">
            <a:avLst/>
          </a:prstGeom>
        </p:spPr>
        <p:txBody>
          <a:bodyPr wrap="square" lIns="144000" tIns="0" rIns="144000" bIns="0">
            <a:spAutoFit/>
          </a:bodyPr>
          <a:lstStyle/>
          <a:p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研究过程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1520715-A962-4354-9150-34530AB5CF2C}"/>
              </a:ext>
            </a:extLst>
          </p:cNvPr>
          <p:cNvSpPr/>
          <p:nvPr/>
        </p:nvSpPr>
        <p:spPr bwMode="auto">
          <a:xfrm>
            <a:off x="5834578" y="4971910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solidFill>
              <a:srgbClr val="193379"/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</a:t>
            </a:r>
          </a:p>
        </p:txBody>
      </p:sp>
      <p:sp>
        <p:nvSpPr>
          <p:cNvPr id="9" name="Rectangle 73">
            <a:extLst>
              <a:ext uri="{FF2B5EF4-FFF2-40B4-BE49-F238E27FC236}">
                <a16:creationId xmlns:a16="http://schemas.microsoft.com/office/drawing/2014/main" id="{F20CC17B-5CEA-4FAF-9628-D77191DCBBAD}"/>
              </a:ext>
            </a:extLst>
          </p:cNvPr>
          <p:cNvSpPr/>
          <p:nvPr/>
        </p:nvSpPr>
        <p:spPr>
          <a:xfrm>
            <a:off x="6679293" y="5016863"/>
            <a:ext cx="3555265" cy="553998"/>
          </a:xfrm>
          <a:prstGeom prst="rect">
            <a:avLst/>
          </a:prstGeom>
        </p:spPr>
        <p:txBody>
          <a:bodyPr wrap="square" lIns="144000" tIns="0" rIns="144000" bIns="0">
            <a:spAutoFit/>
          </a:bodyPr>
          <a:lstStyle/>
          <a:p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局限性与不足</a:t>
            </a:r>
          </a:p>
        </p:txBody>
      </p:sp>
      <p:sp>
        <p:nvSpPr>
          <p:cNvPr id="11" name="文本框 4">
            <a:extLst>
              <a:ext uri="{FF2B5EF4-FFF2-40B4-BE49-F238E27FC236}">
                <a16:creationId xmlns:a16="http://schemas.microsoft.com/office/drawing/2014/main" id="{8881A139-F8CE-4885-B124-0DDAC29BDB6E}"/>
              </a:ext>
            </a:extLst>
          </p:cNvPr>
          <p:cNvSpPr txBox="1"/>
          <p:nvPr/>
        </p:nvSpPr>
        <p:spPr>
          <a:xfrm>
            <a:off x="1778459" y="2421255"/>
            <a:ext cx="2666541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zh-CN" altLang="en-US" sz="6600" b="1">
                <a:solidFill>
                  <a:srgbClr val="1933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6600" b="1" dirty="0">
              <a:solidFill>
                <a:srgbClr val="19337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6">
            <a:extLst>
              <a:ext uri="{FF2B5EF4-FFF2-40B4-BE49-F238E27FC236}">
                <a16:creationId xmlns:a16="http://schemas.microsoft.com/office/drawing/2014/main" id="{0E6F6996-F231-457D-883C-E1C41069F8F1}"/>
              </a:ext>
            </a:extLst>
          </p:cNvPr>
          <p:cNvSpPr txBox="1"/>
          <p:nvPr/>
        </p:nvSpPr>
        <p:spPr>
          <a:xfrm>
            <a:off x="1778459" y="3614518"/>
            <a:ext cx="2888849" cy="64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600" dirty="0">
                <a:solidFill>
                  <a:srgbClr val="1933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3138635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76EC329F-A4D9-472D-8B8D-D6370A67939C}"/>
              </a:ext>
            </a:extLst>
          </p:cNvPr>
          <p:cNvGrpSpPr/>
          <p:nvPr/>
        </p:nvGrpSpPr>
        <p:grpSpPr>
          <a:xfrm>
            <a:off x="4651576" y="669667"/>
            <a:ext cx="2888848" cy="1631216"/>
            <a:chOff x="1182814" y="2318695"/>
            <a:chExt cx="2888848" cy="1631216"/>
          </a:xfrm>
        </p:grpSpPr>
        <p:sp>
          <p:nvSpPr>
            <p:cNvPr id="3" name="文本框 4">
              <a:extLst>
                <a:ext uri="{FF2B5EF4-FFF2-40B4-BE49-F238E27FC236}">
                  <a16:creationId xmlns:a16="http://schemas.microsoft.com/office/drawing/2014/main" id="{5C1B7E7A-D0D6-41A3-A6D8-4B668B320790}"/>
                </a:ext>
              </a:extLst>
            </p:cNvPr>
            <p:cNvSpPr txBox="1"/>
            <p:nvPr/>
          </p:nvSpPr>
          <p:spPr>
            <a:xfrm>
              <a:off x="1182814" y="2318695"/>
              <a:ext cx="288884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sz="6600" b="1">
                  <a:solidFill>
                    <a:srgbClr val="19337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目  录</a:t>
              </a:r>
              <a:endParaRPr lang="zh-CN" altLang="en-US" sz="6600" b="1" dirty="0">
                <a:solidFill>
                  <a:srgbClr val="19337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文本框 6">
              <a:extLst>
                <a:ext uri="{FF2B5EF4-FFF2-40B4-BE49-F238E27FC236}">
                  <a16:creationId xmlns:a16="http://schemas.microsoft.com/office/drawing/2014/main" id="{263A2730-C0A2-427E-B840-E1788C2867F7}"/>
                </a:ext>
              </a:extLst>
            </p:cNvPr>
            <p:cNvSpPr txBox="1"/>
            <p:nvPr/>
          </p:nvSpPr>
          <p:spPr>
            <a:xfrm>
              <a:off x="1563466" y="3426691"/>
              <a:ext cx="21275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r>
                <a:rPr lang="en-US" altLang="zh-CN" sz="2800" dirty="0">
                  <a:solidFill>
                    <a:srgbClr val="19337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CONTENTS</a:t>
              </a:r>
            </a:p>
          </p:txBody>
        </p: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5ECB2C1D-FBEC-46FA-AB7C-5FD83446C1B7}"/>
              </a:ext>
            </a:extLst>
          </p:cNvPr>
          <p:cNvSpPr/>
          <p:nvPr/>
        </p:nvSpPr>
        <p:spPr bwMode="auto">
          <a:xfrm>
            <a:off x="2069529" y="2798288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E5091B9-1F54-4C81-8AC6-6D37CA792B2E}"/>
              </a:ext>
            </a:extLst>
          </p:cNvPr>
          <p:cNvSpPr txBox="1"/>
          <p:nvPr/>
        </p:nvSpPr>
        <p:spPr>
          <a:xfrm>
            <a:off x="3141345" y="27970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4CEF21D-C676-401D-98F8-9E76D27607FF}"/>
              </a:ext>
            </a:extLst>
          </p:cNvPr>
          <p:cNvSpPr/>
          <p:nvPr/>
        </p:nvSpPr>
        <p:spPr bwMode="auto">
          <a:xfrm>
            <a:off x="7018815" y="2798288"/>
            <a:ext cx="643962" cy="64390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9582263-DB1A-49A5-8AD5-79CD77AEA0B4}"/>
              </a:ext>
            </a:extLst>
          </p:cNvPr>
          <p:cNvSpPr txBox="1"/>
          <p:nvPr/>
        </p:nvSpPr>
        <p:spPr>
          <a:xfrm>
            <a:off x="8090631" y="27970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DCD2CDE-3670-409B-BD6C-707F43DEE059}"/>
              </a:ext>
            </a:extLst>
          </p:cNvPr>
          <p:cNvSpPr/>
          <p:nvPr/>
        </p:nvSpPr>
        <p:spPr bwMode="auto">
          <a:xfrm>
            <a:off x="2069529" y="3828981"/>
            <a:ext cx="643962" cy="64390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D54DF30-2D2B-419A-AE64-20F4C1D5222E}"/>
              </a:ext>
            </a:extLst>
          </p:cNvPr>
          <p:cNvSpPr txBox="1"/>
          <p:nvPr/>
        </p:nvSpPr>
        <p:spPr>
          <a:xfrm>
            <a:off x="3141345" y="382776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568ABD4-19ED-43BA-B760-538F84967726}"/>
              </a:ext>
            </a:extLst>
          </p:cNvPr>
          <p:cNvSpPr/>
          <p:nvPr/>
        </p:nvSpPr>
        <p:spPr bwMode="auto">
          <a:xfrm>
            <a:off x="7018815" y="3828981"/>
            <a:ext cx="643962" cy="64390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E53E40B-C5BB-4D1C-A9AF-D99E4F66BEB0}"/>
              </a:ext>
            </a:extLst>
          </p:cNvPr>
          <p:cNvSpPr txBox="1"/>
          <p:nvPr/>
        </p:nvSpPr>
        <p:spPr>
          <a:xfrm>
            <a:off x="8090631" y="382776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E5125B6-ED5E-43F2-9AA1-C0CDC721AF48}"/>
              </a:ext>
            </a:extLst>
          </p:cNvPr>
          <p:cNvSpPr/>
          <p:nvPr/>
        </p:nvSpPr>
        <p:spPr bwMode="auto">
          <a:xfrm>
            <a:off x="2069529" y="4859674"/>
            <a:ext cx="643962" cy="64390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F999DE8-489D-4E37-A969-AF757C3947BF}"/>
              </a:ext>
            </a:extLst>
          </p:cNvPr>
          <p:cNvSpPr txBox="1"/>
          <p:nvPr/>
        </p:nvSpPr>
        <p:spPr>
          <a:xfrm>
            <a:off x="3141345" y="4858461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F51B559-4346-4A35-8954-9FEEB26DF383}"/>
              </a:ext>
            </a:extLst>
          </p:cNvPr>
          <p:cNvSpPr/>
          <p:nvPr/>
        </p:nvSpPr>
        <p:spPr bwMode="auto">
          <a:xfrm>
            <a:off x="7018815" y="4859676"/>
            <a:ext cx="643962" cy="643904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6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D788679-A838-496E-B790-32E1EA922AD8}"/>
              </a:ext>
            </a:extLst>
          </p:cNvPr>
          <p:cNvSpPr txBox="1"/>
          <p:nvPr/>
        </p:nvSpPr>
        <p:spPr>
          <a:xfrm>
            <a:off x="8090631" y="4858463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bg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</p:spTree>
    <p:extLst>
      <p:ext uri="{BB962C8B-B14F-4D97-AF65-F5344CB8AC3E}">
        <p14:creationId xmlns:p14="http://schemas.microsoft.com/office/powerpoint/2010/main" val="2747412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îslíḍe">
            <a:extLst>
              <a:ext uri="{FF2B5EF4-FFF2-40B4-BE49-F238E27FC236}">
                <a16:creationId xmlns:a16="http://schemas.microsoft.com/office/drawing/2014/main" id="{1289FDB2-EEEF-4A00-88FD-E630360AADFC}"/>
              </a:ext>
            </a:extLst>
          </p:cNvPr>
          <p:cNvSpPr/>
          <p:nvPr/>
        </p:nvSpPr>
        <p:spPr bwMode="auto">
          <a:xfrm>
            <a:off x="3017520" y="2038191"/>
            <a:ext cx="6156960" cy="101600"/>
          </a:xfrm>
          <a:prstGeom prst="roundRect">
            <a:avLst>
              <a:gd name="adj" fmla="val 50000"/>
            </a:avLst>
          </a:prstGeom>
          <a:solidFill>
            <a:srgbClr val="01458E"/>
          </a:solidFill>
          <a:ln w="19050">
            <a:noFill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sz="135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îṥḻîďè">
            <a:extLst>
              <a:ext uri="{FF2B5EF4-FFF2-40B4-BE49-F238E27FC236}">
                <a16:creationId xmlns:a16="http://schemas.microsoft.com/office/drawing/2014/main" id="{1696916F-826D-4C58-904F-9AFD218C7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098" y="886255"/>
            <a:ext cx="34798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dist" eaLnBrk="1" hangingPunct="1"/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答辩目录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A88595A-B40C-4486-9728-F427FE906C18}"/>
              </a:ext>
            </a:extLst>
          </p:cNvPr>
          <p:cNvSpPr/>
          <p:nvPr/>
        </p:nvSpPr>
        <p:spPr bwMode="auto">
          <a:xfrm>
            <a:off x="3643312" y="2786073"/>
            <a:ext cx="652462" cy="455611"/>
          </a:xfrm>
          <a:prstGeom prst="rect">
            <a:avLst/>
          </a:prstGeom>
          <a:solidFill>
            <a:schemeClr val="tx1"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941AACC1-A1E7-4552-85B1-FE60A7ADBCE0}"/>
              </a:ext>
            </a:extLst>
          </p:cNvPr>
          <p:cNvSpPr/>
          <p:nvPr/>
        </p:nvSpPr>
        <p:spPr bwMode="auto">
          <a:xfrm>
            <a:off x="3551237" y="2716223"/>
            <a:ext cx="652462" cy="455611"/>
          </a:xfrm>
          <a:prstGeom prst="rect">
            <a:avLst/>
          </a:prstGeom>
          <a:solidFill>
            <a:srgbClr val="01458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一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3FDCFB5-1C89-43E4-A481-FC285D582566}"/>
              </a:ext>
            </a:extLst>
          </p:cNvPr>
          <p:cNvSpPr txBox="1"/>
          <p:nvPr/>
        </p:nvSpPr>
        <p:spPr bwMode="auto">
          <a:xfrm>
            <a:off x="4943718" y="2652758"/>
            <a:ext cx="4057117" cy="553997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6C63A5D-F0B3-4FAD-8BF6-5B5A496D70B7}"/>
              </a:ext>
            </a:extLst>
          </p:cNvPr>
          <p:cNvSpPr/>
          <p:nvPr/>
        </p:nvSpPr>
        <p:spPr bwMode="auto">
          <a:xfrm>
            <a:off x="3643312" y="3595698"/>
            <a:ext cx="652462" cy="455612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8864BB-22F0-48FA-85D1-B234F97D7237}"/>
              </a:ext>
            </a:extLst>
          </p:cNvPr>
          <p:cNvSpPr/>
          <p:nvPr/>
        </p:nvSpPr>
        <p:spPr bwMode="auto">
          <a:xfrm>
            <a:off x="3551237" y="3525848"/>
            <a:ext cx="652462" cy="455612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二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4443468-B4E6-41BD-B654-433B7527C227}"/>
              </a:ext>
            </a:extLst>
          </p:cNvPr>
          <p:cNvSpPr txBox="1"/>
          <p:nvPr/>
        </p:nvSpPr>
        <p:spPr bwMode="auto">
          <a:xfrm>
            <a:off x="4943718" y="3481472"/>
            <a:ext cx="4057117" cy="553998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solidFill>
                  <a:schemeClr val="bg1">
                    <a:lumMod val="75000"/>
                    <a:alpha val="75000"/>
                  </a:schemeClr>
                </a:solidFill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1D9C889-9893-4E7B-A5F3-98D2C044B625}"/>
              </a:ext>
            </a:extLst>
          </p:cNvPr>
          <p:cNvSpPr/>
          <p:nvPr/>
        </p:nvSpPr>
        <p:spPr bwMode="auto">
          <a:xfrm>
            <a:off x="3643312" y="4449773"/>
            <a:ext cx="652462" cy="457200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203B3A8-8C32-48B2-895D-DD644E4A9B5D}"/>
              </a:ext>
            </a:extLst>
          </p:cNvPr>
          <p:cNvSpPr/>
          <p:nvPr/>
        </p:nvSpPr>
        <p:spPr bwMode="auto">
          <a:xfrm>
            <a:off x="3551237" y="4379923"/>
            <a:ext cx="652462" cy="45720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三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7ECC89B-C6BF-40AE-BBBB-5BEE04508E85}"/>
              </a:ext>
            </a:extLst>
          </p:cNvPr>
          <p:cNvSpPr txBox="1"/>
          <p:nvPr/>
        </p:nvSpPr>
        <p:spPr bwMode="auto">
          <a:xfrm>
            <a:off x="4943719" y="4334680"/>
            <a:ext cx="4057116" cy="553997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solidFill>
                  <a:schemeClr val="bg1">
                    <a:lumMod val="75000"/>
                    <a:alpha val="75000"/>
                  </a:schemeClr>
                </a:solidFill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B4EFB76-A028-4047-84E8-FE7DA94F3FDD}"/>
              </a:ext>
            </a:extLst>
          </p:cNvPr>
          <p:cNvSpPr/>
          <p:nvPr/>
        </p:nvSpPr>
        <p:spPr bwMode="auto">
          <a:xfrm>
            <a:off x="3657599" y="5303848"/>
            <a:ext cx="652463" cy="457200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D9A095B-C16F-4E08-9C8F-8D84FD896913}"/>
              </a:ext>
            </a:extLst>
          </p:cNvPr>
          <p:cNvSpPr/>
          <p:nvPr/>
        </p:nvSpPr>
        <p:spPr bwMode="auto">
          <a:xfrm>
            <a:off x="3575049" y="5233998"/>
            <a:ext cx="652463" cy="45720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四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C7B7547-CC2A-4416-92EF-218F9B5EAC3D}"/>
              </a:ext>
            </a:extLst>
          </p:cNvPr>
          <p:cNvSpPr txBox="1"/>
          <p:nvPr/>
        </p:nvSpPr>
        <p:spPr bwMode="auto">
          <a:xfrm>
            <a:off x="4985283" y="5161438"/>
            <a:ext cx="4057116" cy="553998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solidFill>
                  <a:schemeClr val="bg1">
                    <a:lumMod val="75000"/>
                    <a:alpha val="75000"/>
                  </a:schemeClr>
                </a:solidFill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</p:spTree>
    <p:extLst>
      <p:ext uri="{BB962C8B-B14F-4D97-AF65-F5344CB8AC3E}">
        <p14:creationId xmlns:p14="http://schemas.microsoft.com/office/powerpoint/2010/main" val="3347920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DD4250A1-CBE3-4004-90BB-4147C19FDB4F}"/>
              </a:ext>
            </a:extLst>
          </p:cNvPr>
          <p:cNvSpPr txBox="1"/>
          <p:nvPr/>
        </p:nvSpPr>
        <p:spPr>
          <a:xfrm>
            <a:off x="5553223" y="1984140"/>
            <a:ext cx="1085554" cy="1015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zh-CN" altLang="en-US" sz="6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732380E-674C-4EDF-952F-5F2D910D4DD6}"/>
              </a:ext>
            </a:extLst>
          </p:cNvPr>
          <p:cNvSpPr txBox="1"/>
          <p:nvPr/>
        </p:nvSpPr>
        <p:spPr>
          <a:xfrm>
            <a:off x="4772561" y="3661242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75034A48-E3E8-4DF1-AFB4-5183C5CD8615}"/>
              </a:ext>
            </a:extLst>
          </p:cNvPr>
          <p:cNvCxnSpPr>
            <a:cxnSpLocks/>
          </p:cNvCxnSpPr>
          <p:nvPr/>
        </p:nvCxnSpPr>
        <p:spPr>
          <a:xfrm flipH="1">
            <a:off x="2981590" y="3252432"/>
            <a:ext cx="6228821" cy="0"/>
          </a:xfrm>
          <a:prstGeom prst="line">
            <a:avLst/>
          </a:prstGeom>
          <a:ln w="1905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2146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44895D9-D518-4A3E-8644-2A7452D7D6AF}"/>
              </a:ext>
            </a:extLst>
          </p:cNvPr>
          <p:cNvSpPr txBox="1"/>
          <p:nvPr/>
        </p:nvSpPr>
        <p:spPr>
          <a:xfrm>
            <a:off x="8614610" y="180585"/>
            <a:ext cx="3022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600" b="1" spc="3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标题示例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28A796F8-1CAC-4B7C-89BE-32D271A14A43}"/>
              </a:ext>
            </a:extLst>
          </p:cNvPr>
          <p:cNvCxnSpPr>
            <a:cxnSpLocks/>
          </p:cNvCxnSpPr>
          <p:nvPr/>
        </p:nvCxnSpPr>
        <p:spPr>
          <a:xfrm>
            <a:off x="8614610" y="914399"/>
            <a:ext cx="302233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204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8C727053-333B-4A78-9824-F9048EEE5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822337"/>
              </p:ext>
            </p:extLst>
          </p:nvPr>
        </p:nvGraphicFramePr>
        <p:xfrm>
          <a:off x="6334755" y="1803227"/>
          <a:ext cx="5093110" cy="357832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272436">
                  <a:extLst>
                    <a:ext uri="{9D8B030D-6E8A-4147-A177-3AD203B41FA5}">
                      <a16:colId xmlns:a16="http://schemas.microsoft.com/office/drawing/2014/main" val="513155491"/>
                    </a:ext>
                  </a:extLst>
                </a:gridCol>
                <a:gridCol w="1126872">
                  <a:extLst>
                    <a:ext uri="{9D8B030D-6E8A-4147-A177-3AD203B41FA5}">
                      <a16:colId xmlns:a16="http://schemas.microsoft.com/office/drawing/2014/main" val="1262071974"/>
                    </a:ext>
                  </a:extLst>
                </a:gridCol>
                <a:gridCol w="1112242">
                  <a:extLst>
                    <a:ext uri="{9D8B030D-6E8A-4147-A177-3AD203B41FA5}">
                      <a16:colId xmlns:a16="http://schemas.microsoft.com/office/drawing/2014/main" val="2655459594"/>
                    </a:ext>
                  </a:extLst>
                </a:gridCol>
                <a:gridCol w="1581560">
                  <a:extLst>
                    <a:ext uri="{9D8B030D-6E8A-4147-A177-3AD203B41FA5}">
                      <a16:colId xmlns:a16="http://schemas.microsoft.com/office/drawing/2014/main" val="5451264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j-ea"/>
                          <a:cs typeface="Times New Roman" panose="02020603050405020304" pitchFamily="18" charset="0"/>
                        </a:rPr>
                        <a:t>标题示例</a:t>
                      </a:r>
                      <a:endParaRPr lang="zh-CN" sz="1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标题示例</a:t>
                      </a:r>
                      <a:endParaRPr lang="zh-CN" sz="1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标题示例</a:t>
                      </a:r>
                      <a:endParaRPr lang="zh-CN" sz="1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ea"/>
                          <a:ea typeface="+mn-ea"/>
                          <a:cs typeface="Times New Roman" panose="02020603050405020304" pitchFamily="18" charset="0"/>
                        </a:rPr>
                        <a:t>标题示例</a:t>
                      </a:r>
                      <a:endParaRPr lang="zh-CN" sz="18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2830970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5686185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61874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3808081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0798934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8531470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1753757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6023746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1529565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5676801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2587002"/>
                  </a:ext>
                </a:extLst>
              </a:tr>
            </a:tbl>
          </a:graphicData>
        </a:graphic>
      </p:graphicFrame>
      <p:sp>
        <p:nvSpPr>
          <p:cNvPr id="4" name="文本框 3">
            <a:extLst>
              <a:ext uri="{FF2B5EF4-FFF2-40B4-BE49-F238E27FC236}">
                <a16:creationId xmlns:a16="http://schemas.microsoft.com/office/drawing/2014/main" id="{9E122767-095D-498B-8249-FAC4BAA62444}"/>
              </a:ext>
            </a:extLst>
          </p:cNvPr>
          <p:cNvSpPr txBox="1"/>
          <p:nvPr/>
        </p:nvSpPr>
        <p:spPr>
          <a:xfrm>
            <a:off x="8789372" y="180585"/>
            <a:ext cx="2847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600" b="1" spc="3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表格示例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11C450AE-788C-48F5-A0B4-AF02CEA0144D}"/>
              </a:ext>
            </a:extLst>
          </p:cNvPr>
          <p:cNvCxnSpPr>
            <a:cxnSpLocks/>
          </p:cNvCxnSpPr>
          <p:nvPr/>
        </p:nvCxnSpPr>
        <p:spPr>
          <a:xfrm>
            <a:off x="8521701" y="914399"/>
            <a:ext cx="311524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494F42E-93EB-4E8F-8290-B061044912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640150"/>
              </p:ext>
            </p:extLst>
          </p:nvPr>
        </p:nvGraphicFramePr>
        <p:xfrm>
          <a:off x="791205" y="1803227"/>
          <a:ext cx="5093110" cy="357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2436">
                  <a:extLst>
                    <a:ext uri="{9D8B030D-6E8A-4147-A177-3AD203B41FA5}">
                      <a16:colId xmlns:a16="http://schemas.microsoft.com/office/drawing/2014/main" val="513155491"/>
                    </a:ext>
                  </a:extLst>
                </a:gridCol>
                <a:gridCol w="1126872">
                  <a:extLst>
                    <a:ext uri="{9D8B030D-6E8A-4147-A177-3AD203B41FA5}">
                      <a16:colId xmlns:a16="http://schemas.microsoft.com/office/drawing/2014/main" val="1262071974"/>
                    </a:ext>
                  </a:extLst>
                </a:gridCol>
                <a:gridCol w="1112242">
                  <a:extLst>
                    <a:ext uri="{9D8B030D-6E8A-4147-A177-3AD203B41FA5}">
                      <a16:colId xmlns:a16="http://schemas.microsoft.com/office/drawing/2014/main" val="2655459594"/>
                    </a:ext>
                  </a:extLst>
                </a:gridCol>
                <a:gridCol w="1581560">
                  <a:extLst>
                    <a:ext uri="{9D8B030D-6E8A-4147-A177-3AD203B41FA5}">
                      <a16:colId xmlns:a16="http://schemas.microsoft.com/office/drawing/2014/main" val="5451264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00">
                          <a:solidFill>
                            <a:schemeClr val="bg1"/>
                          </a:solidFill>
                          <a:effectLst/>
                        </a:rPr>
                        <a:t>标题示例</a:t>
                      </a:r>
                      <a:endParaRPr lang="zh-CN" sz="1800" kern="10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bg1"/>
                          </a:solidFill>
                          <a:effectLst/>
                        </a:rPr>
                        <a:t>标题示例</a:t>
                      </a:r>
                      <a:endParaRPr lang="zh-CN" sz="1800" kern="10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bg1"/>
                          </a:solidFill>
                          <a:effectLst/>
                        </a:rPr>
                        <a:t>标题示例</a:t>
                      </a:r>
                      <a:endParaRPr lang="zh-CN" sz="1800" kern="10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b="1" kern="100">
                          <a:solidFill>
                            <a:schemeClr val="bg1"/>
                          </a:solidFill>
                          <a:effectLst/>
                        </a:rPr>
                        <a:t>标题示例</a:t>
                      </a:r>
                      <a:endParaRPr lang="zh-CN" sz="1800" kern="10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2830970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5686185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61874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3808081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0798934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8531470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1753757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56023746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1529565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5676801"/>
                  </a:ext>
                </a:extLst>
              </a:tr>
              <a:tr h="3110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1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zh-CN" altLang="en-US" sz="1400" b="0" kern="0" cap="all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2587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026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AD55259-4AB4-4163-97AC-6EB4AB74751E}"/>
              </a:ext>
            </a:extLst>
          </p:cNvPr>
          <p:cNvSpPr txBox="1"/>
          <p:nvPr/>
        </p:nvSpPr>
        <p:spPr>
          <a:xfrm>
            <a:off x="8789372" y="180585"/>
            <a:ext cx="2847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600" b="1" spc="3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甘特图示例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B2A2118A-654C-4560-9648-115C5F6A077F}"/>
              </a:ext>
            </a:extLst>
          </p:cNvPr>
          <p:cNvCxnSpPr>
            <a:cxnSpLocks/>
          </p:cNvCxnSpPr>
          <p:nvPr/>
        </p:nvCxnSpPr>
        <p:spPr>
          <a:xfrm>
            <a:off x="8521701" y="914399"/>
            <a:ext cx="311524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75EBA7BA-305F-4562-A09D-C5B9DEA90888}"/>
              </a:ext>
            </a:extLst>
          </p:cNvPr>
          <p:cNvSpPr txBox="1"/>
          <p:nvPr/>
        </p:nvSpPr>
        <p:spPr>
          <a:xfrm>
            <a:off x="984416" y="1692895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40BE895-D5A4-4B59-A316-18EC1D31CD8E}"/>
              </a:ext>
            </a:extLst>
          </p:cNvPr>
          <p:cNvSpPr txBox="1"/>
          <p:nvPr/>
        </p:nvSpPr>
        <p:spPr>
          <a:xfrm>
            <a:off x="984416" y="2192588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AFC6489-5458-401D-95E7-560E72E62312}"/>
              </a:ext>
            </a:extLst>
          </p:cNvPr>
          <p:cNvSpPr txBox="1"/>
          <p:nvPr/>
        </p:nvSpPr>
        <p:spPr>
          <a:xfrm>
            <a:off x="984416" y="2692281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FD23CC6-D90B-4406-8597-651824C6BDD1}"/>
              </a:ext>
            </a:extLst>
          </p:cNvPr>
          <p:cNvSpPr txBox="1"/>
          <p:nvPr/>
        </p:nvSpPr>
        <p:spPr>
          <a:xfrm>
            <a:off x="984416" y="3191974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20CD26B-F303-4281-97E2-DF26E2813355}"/>
              </a:ext>
            </a:extLst>
          </p:cNvPr>
          <p:cNvSpPr txBox="1"/>
          <p:nvPr/>
        </p:nvSpPr>
        <p:spPr>
          <a:xfrm>
            <a:off x="984416" y="3691667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45ECE03-08B1-45E4-8E57-F2391FFFF465}"/>
              </a:ext>
            </a:extLst>
          </p:cNvPr>
          <p:cNvSpPr txBox="1"/>
          <p:nvPr/>
        </p:nvSpPr>
        <p:spPr>
          <a:xfrm>
            <a:off x="984416" y="4191360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37F9708-155E-4F91-AF17-C28A14A8D8A2}"/>
              </a:ext>
            </a:extLst>
          </p:cNvPr>
          <p:cNvSpPr txBox="1"/>
          <p:nvPr/>
        </p:nvSpPr>
        <p:spPr>
          <a:xfrm>
            <a:off x="984416" y="4691053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2E27EBD-D3F3-4FDF-9674-312287E4BA45}"/>
              </a:ext>
            </a:extLst>
          </p:cNvPr>
          <p:cNvSpPr txBox="1"/>
          <p:nvPr/>
        </p:nvSpPr>
        <p:spPr>
          <a:xfrm>
            <a:off x="984416" y="5190746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806978C-2F27-4C65-A113-E42EB3E2FDBB}"/>
              </a:ext>
            </a:extLst>
          </p:cNvPr>
          <p:cNvSpPr txBox="1"/>
          <p:nvPr/>
        </p:nvSpPr>
        <p:spPr>
          <a:xfrm>
            <a:off x="984416" y="5690439"/>
            <a:ext cx="18774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2200" b="1">
                <a:solidFill>
                  <a:schemeClr val="tx1">
                    <a:lumMod val="75000"/>
                    <a:lumOff val="25000"/>
                  </a:schemeClr>
                </a:solidFill>
              </a:rPr>
              <a:t>时间节点示例</a:t>
            </a:r>
            <a:endParaRPr lang="zh-CN" alt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9B26AD0-A902-466D-9BE1-8EF644ED44E3}"/>
              </a:ext>
            </a:extLst>
          </p:cNvPr>
          <p:cNvSpPr txBox="1"/>
          <p:nvPr/>
        </p:nvSpPr>
        <p:spPr>
          <a:xfrm>
            <a:off x="2431971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2020-11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ED35B622-F993-4531-8CE3-7CA8DDF61F19}"/>
              </a:ext>
            </a:extLst>
          </p:cNvPr>
          <p:cNvSpPr txBox="1"/>
          <p:nvPr/>
        </p:nvSpPr>
        <p:spPr>
          <a:xfrm>
            <a:off x="3590972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2020-12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67A8D864-2D2D-436E-BD99-DE55C044E128}"/>
              </a:ext>
            </a:extLst>
          </p:cNvPr>
          <p:cNvSpPr txBox="1"/>
          <p:nvPr/>
        </p:nvSpPr>
        <p:spPr>
          <a:xfrm>
            <a:off x="4749973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2021-01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034E300-600E-4AD4-BB4C-9F5E21A130AA}"/>
              </a:ext>
            </a:extLst>
          </p:cNvPr>
          <p:cNvSpPr txBox="1"/>
          <p:nvPr/>
        </p:nvSpPr>
        <p:spPr>
          <a:xfrm>
            <a:off x="5908974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2021-02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ADD9B51-40DB-4F2F-AB60-218117C7B99F}"/>
              </a:ext>
            </a:extLst>
          </p:cNvPr>
          <p:cNvSpPr txBox="1"/>
          <p:nvPr/>
        </p:nvSpPr>
        <p:spPr>
          <a:xfrm>
            <a:off x="7067975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2021-03</a:t>
            </a:r>
            <a:endParaRPr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A50CE92-712F-4243-BD52-056C2CF66317}"/>
              </a:ext>
            </a:extLst>
          </p:cNvPr>
          <p:cNvSpPr txBox="1"/>
          <p:nvPr/>
        </p:nvSpPr>
        <p:spPr>
          <a:xfrm>
            <a:off x="8226976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2021-04</a:t>
            </a:r>
            <a:endParaRPr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046031BB-AE5F-4582-A5E4-F3F2742008B5}"/>
              </a:ext>
            </a:extLst>
          </p:cNvPr>
          <p:cNvSpPr txBox="1"/>
          <p:nvPr/>
        </p:nvSpPr>
        <p:spPr>
          <a:xfrm>
            <a:off x="9385977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2021-05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A90B633-F797-48A2-AB04-ED2DFF23FB42}"/>
              </a:ext>
            </a:extLst>
          </p:cNvPr>
          <p:cNvSpPr txBox="1"/>
          <p:nvPr/>
        </p:nvSpPr>
        <p:spPr>
          <a:xfrm>
            <a:off x="10544977" y="1183139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2021-06</a:t>
            </a:r>
            <a:endParaRPr lang="zh-CN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B62AD92-70AE-4628-98AB-D40092825C90}"/>
              </a:ext>
            </a:extLst>
          </p:cNvPr>
          <p:cNvSpPr/>
          <p:nvPr/>
        </p:nvSpPr>
        <p:spPr>
          <a:xfrm>
            <a:off x="3027647" y="1753101"/>
            <a:ext cx="2814277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C2B786E4-937D-41BE-AD05-9B973642FF5F}"/>
              </a:ext>
            </a:extLst>
          </p:cNvPr>
          <p:cNvSpPr/>
          <p:nvPr/>
        </p:nvSpPr>
        <p:spPr>
          <a:xfrm>
            <a:off x="4682938" y="2252794"/>
            <a:ext cx="1440137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B268F0E-C492-414B-BD48-A5AFE11CA01A}"/>
              </a:ext>
            </a:extLst>
          </p:cNvPr>
          <p:cNvSpPr/>
          <p:nvPr/>
        </p:nvSpPr>
        <p:spPr>
          <a:xfrm>
            <a:off x="5707319" y="2752487"/>
            <a:ext cx="2379403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A67B8E0F-2CF2-424E-95F2-278DC3AC5AB5}"/>
              </a:ext>
            </a:extLst>
          </p:cNvPr>
          <p:cNvSpPr/>
          <p:nvPr/>
        </p:nvSpPr>
        <p:spPr>
          <a:xfrm>
            <a:off x="6296025" y="3252180"/>
            <a:ext cx="2225675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DEF1E316-0678-4D69-898C-D26F73B31CBB}"/>
              </a:ext>
            </a:extLst>
          </p:cNvPr>
          <p:cNvSpPr/>
          <p:nvPr/>
        </p:nvSpPr>
        <p:spPr>
          <a:xfrm>
            <a:off x="7637027" y="3751873"/>
            <a:ext cx="1527326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34D2E53C-D8D2-4458-8672-A78FED284307}"/>
              </a:ext>
            </a:extLst>
          </p:cNvPr>
          <p:cNvSpPr/>
          <p:nvPr/>
        </p:nvSpPr>
        <p:spPr>
          <a:xfrm>
            <a:off x="7637028" y="4251566"/>
            <a:ext cx="2666282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4B3AA311-FDBB-4E79-A0B0-EA9D48A58640}"/>
              </a:ext>
            </a:extLst>
          </p:cNvPr>
          <p:cNvSpPr/>
          <p:nvPr/>
        </p:nvSpPr>
        <p:spPr>
          <a:xfrm>
            <a:off x="9164353" y="4751259"/>
            <a:ext cx="1138962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7F156D7-6D66-4DF2-BF60-0CFFF7876C5E}"/>
              </a:ext>
            </a:extLst>
          </p:cNvPr>
          <p:cNvSpPr/>
          <p:nvPr/>
        </p:nvSpPr>
        <p:spPr>
          <a:xfrm>
            <a:off x="9164352" y="5250952"/>
            <a:ext cx="1929708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5D470AFD-1FEC-4E35-92C6-AD80002562EE}"/>
              </a:ext>
            </a:extLst>
          </p:cNvPr>
          <p:cNvSpPr/>
          <p:nvPr/>
        </p:nvSpPr>
        <p:spPr>
          <a:xfrm>
            <a:off x="10820400" y="5750645"/>
            <a:ext cx="674913" cy="3104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3864B2"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1A3CBE5B-7F9F-49A1-A1F7-089108E7042C}"/>
              </a:ext>
            </a:extLst>
          </p:cNvPr>
          <p:cNvCxnSpPr>
            <a:cxnSpLocks/>
          </p:cNvCxnSpPr>
          <p:nvPr/>
        </p:nvCxnSpPr>
        <p:spPr>
          <a:xfrm>
            <a:off x="3027647" y="1639110"/>
            <a:ext cx="0" cy="453600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C9BBB26B-1454-47B0-9907-921455036602}"/>
              </a:ext>
            </a:extLst>
          </p:cNvPr>
          <p:cNvCxnSpPr>
            <a:cxnSpLocks/>
          </p:cNvCxnSpPr>
          <p:nvPr/>
        </p:nvCxnSpPr>
        <p:spPr>
          <a:xfrm>
            <a:off x="4179992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67A52011-0A03-420E-BB3F-CDD810C9BAD1}"/>
              </a:ext>
            </a:extLst>
          </p:cNvPr>
          <p:cNvCxnSpPr>
            <a:cxnSpLocks/>
          </p:cNvCxnSpPr>
          <p:nvPr/>
        </p:nvCxnSpPr>
        <p:spPr>
          <a:xfrm>
            <a:off x="5332337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1855EC93-EB06-4DFA-85BF-1B0C68E62163}"/>
              </a:ext>
            </a:extLst>
          </p:cNvPr>
          <p:cNvCxnSpPr>
            <a:cxnSpLocks/>
          </p:cNvCxnSpPr>
          <p:nvPr/>
        </p:nvCxnSpPr>
        <p:spPr>
          <a:xfrm>
            <a:off x="6484682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CE83D855-A660-4DB5-8FAE-834797501625}"/>
              </a:ext>
            </a:extLst>
          </p:cNvPr>
          <p:cNvCxnSpPr>
            <a:cxnSpLocks/>
          </p:cNvCxnSpPr>
          <p:nvPr/>
        </p:nvCxnSpPr>
        <p:spPr>
          <a:xfrm>
            <a:off x="7637027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A8826157-9710-4028-9943-804056B00549}"/>
              </a:ext>
            </a:extLst>
          </p:cNvPr>
          <p:cNvCxnSpPr>
            <a:cxnSpLocks/>
          </p:cNvCxnSpPr>
          <p:nvPr/>
        </p:nvCxnSpPr>
        <p:spPr>
          <a:xfrm>
            <a:off x="8789372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9AAC5D6-A3DE-4560-B739-2133C4A14469}"/>
              </a:ext>
            </a:extLst>
          </p:cNvPr>
          <p:cNvCxnSpPr>
            <a:cxnSpLocks/>
          </p:cNvCxnSpPr>
          <p:nvPr/>
        </p:nvCxnSpPr>
        <p:spPr>
          <a:xfrm>
            <a:off x="9941717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5380583C-A325-49BA-847D-72EE4031FB10}"/>
              </a:ext>
            </a:extLst>
          </p:cNvPr>
          <p:cNvCxnSpPr>
            <a:cxnSpLocks/>
          </p:cNvCxnSpPr>
          <p:nvPr/>
        </p:nvCxnSpPr>
        <p:spPr>
          <a:xfrm>
            <a:off x="11094065" y="1639110"/>
            <a:ext cx="0" cy="453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546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6CE3BCC-850B-4621-82EF-592FA28AA074}"/>
              </a:ext>
            </a:extLst>
          </p:cNvPr>
          <p:cNvSpPr txBox="1"/>
          <p:nvPr/>
        </p:nvSpPr>
        <p:spPr>
          <a:xfrm>
            <a:off x="3729073" y="1736901"/>
            <a:ext cx="47338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6000" b="1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感 谢</a:t>
            </a:r>
            <a:endParaRPr kumimoji="1" lang="zh-CN" altLang="en-US" sz="60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B6A8FCC-0949-4355-8E49-9518D5DE0AFB}"/>
              </a:ext>
            </a:extLst>
          </p:cNvPr>
          <p:cNvSpPr/>
          <p:nvPr/>
        </p:nvSpPr>
        <p:spPr>
          <a:xfrm>
            <a:off x="1833464" y="3428747"/>
            <a:ext cx="8525072" cy="1224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</a:t>
            </a:r>
            <a:endParaRPr lang="en-US" altLang="zh-CN" sz="3200" b="1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32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标题内容示例内容示例</a:t>
            </a:r>
          </a:p>
        </p:txBody>
      </p:sp>
      <p:cxnSp>
        <p:nvCxnSpPr>
          <p:cNvPr id="4" name="直接连接符 5">
            <a:extLst>
              <a:ext uri="{FF2B5EF4-FFF2-40B4-BE49-F238E27FC236}">
                <a16:creationId xmlns:a16="http://schemas.microsoft.com/office/drawing/2014/main" id="{31E6AC81-D3BF-424E-AE3F-65AB2691793B}"/>
              </a:ext>
            </a:extLst>
          </p:cNvPr>
          <p:cNvCxnSpPr>
            <a:cxnSpLocks/>
          </p:cNvCxnSpPr>
          <p:nvPr/>
        </p:nvCxnSpPr>
        <p:spPr bwMode="auto">
          <a:xfrm>
            <a:off x="2531604" y="3124477"/>
            <a:ext cx="712879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cxnSp>
    </p:spTree>
    <p:extLst>
      <p:ext uri="{BB962C8B-B14F-4D97-AF65-F5344CB8AC3E}">
        <p14:creationId xmlns:p14="http://schemas.microsoft.com/office/powerpoint/2010/main" val="225540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3AE83A6-321C-4730-A2FB-577496DF2578}"/>
              </a:ext>
            </a:extLst>
          </p:cNvPr>
          <p:cNvSpPr/>
          <p:nvPr/>
        </p:nvSpPr>
        <p:spPr>
          <a:xfrm>
            <a:off x="1833464" y="1397718"/>
            <a:ext cx="8525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72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</a:t>
            </a:r>
            <a:endParaRPr lang="zh-CN" altLang="en-US" sz="7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5">
            <a:extLst>
              <a:ext uri="{FF2B5EF4-FFF2-40B4-BE49-F238E27FC236}">
                <a16:creationId xmlns:a16="http://schemas.microsoft.com/office/drawing/2014/main" id="{B4D2571A-07FD-44B6-B36B-9E4BFA3309E7}"/>
              </a:ext>
            </a:extLst>
          </p:cNvPr>
          <p:cNvCxnSpPr>
            <a:cxnSpLocks/>
          </p:cNvCxnSpPr>
          <p:nvPr/>
        </p:nvCxnSpPr>
        <p:spPr bwMode="auto">
          <a:xfrm>
            <a:off x="2531604" y="3010675"/>
            <a:ext cx="712879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83D0B082-C1BB-40E1-8A2E-BD735EC4B6E5}"/>
              </a:ext>
            </a:extLst>
          </p:cNvPr>
          <p:cNvSpPr txBox="1"/>
          <p:nvPr/>
        </p:nvSpPr>
        <p:spPr>
          <a:xfrm>
            <a:off x="3612310" y="3423304"/>
            <a:ext cx="1723549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dist"/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姓名与学号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FCEEF78-0149-4E30-BAE6-D80A371CD623}"/>
              </a:ext>
            </a:extLst>
          </p:cNvPr>
          <p:cNvSpPr txBox="1"/>
          <p:nvPr/>
        </p:nvSpPr>
        <p:spPr>
          <a:xfrm>
            <a:off x="5568929" y="3423304"/>
            <a:ext cx="301076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内容示例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493B341-86E7-4351-9BD6-5C2D69C519E2}"/>
              </a:ext>
            </a:extLst>
          </p:cNvPr>
          <p:cNvSpPr txBox="1"/>
          <p:nvPr/>
        </p:nvSpPr>
        <p:spPr>
          <a:xfrm>
            <a:off x="3612310" y="3955152"/>
            <a:ext cx="1723549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dist"/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指导教师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747A615-E3F2-4438-B8F0-241077DC72F0}"/>
              </a:ext>
            </a:extLst>
          </p:cNvPr>
          <p:cNvSpPr txBox="1"/>
          <p:nvPr/>
        </p:nvSpPr>
        <p:spPr>
          <a:xfrm>
            <a:off x="5568929" y="3955152"/>
            <a:ext cx="301076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内容示例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6797CFD9-A985-45D0-B838-5830E34AFFC5}"/>
              </a:ext>
            </a:extLst>
          </p:cNvPr>
          <p:cNvSpPr txBox="1"/>
          <p:nvPr/>
        </p:nvSpPr>
        <p:spPr>
          <a:xfrm>
            <a:off x="3612310" y="4487000"/>
            <a:ext cx="1723549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dist"/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年级与专业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830C81C-432D-4976-A81E-E5B19A6501A8}"/>
              </a:ext>
            </a:extLst>
          </p:cNvPr>
          <p:cNvSpPr txBox="1"/>
          <p:nvPr/>
        </p:nvSpPr>
        <p:spPr>
          <a:xfrm>
            <a:off x="5568929" y="4487000"/>
            <a:ext cx="301076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内容示例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8243429-AB75-4228-98B0-83C2E291CE09}"/>
              </a:ext>
            </a:extLst>
          </p:cNvPr>
          <p:cNvSpPr txBox="1"/>
          <p:nvPr/>
        </p:nvSpPr>
        <p:spPr>
          <a:xfrm>
            <a:off x="5568929" y="5018848"/>
            <a:ext cx="3010761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内容示例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3986D7C4-E2E4-44C9-9228-D3D5D688EA20}"/>
              </a:ext>
            </a:extLst>
          </p:cNvPr>
          <p:cNvSpPr txBox="1"/>
          <p:nvPr/>
        </p:nvSpPr>
        <p:spPr>
          <a:xfrm>
            <a:off x="3612310" y="5022891"/>
            <a:ext cx="1723549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dist"/>
            <a:r>
              <a:rPr kumimoji="1" lang="zh-CN" altLang="en-US" sz="2400">
                <a:latin typeface="Microsoft YaHei" panose="020B0503020204020204" pitchFamily="34" charset="-122"/>
                <a:ea typeface="Microsoft YaHei" panose="020B0503020204020204" pitchFamily="34" charset="-122"/>
              </a:rPr>
              <a:t>所在学院</a:t>
            </a:r>
            <a:endParaRPr kumimoji="1" lang="en-US" altLang="zh-CN" sz="2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3771CDD2-D3F8-4E0A-B8BF-D0406EBBD101}"/>
              </a:ext>
            </a:extLst>
          </p:cNvPr>
          <p:cNvCxnSpPr>
            <a:cxnSpLocks/>
          </p:cNvCxnSpPr>
          <p:nvPr/>
        </p:nvCxnSpPr>
        <p:spPr>
          <a:xfrm flipH="1">
            <a:off x="5635599" y="5456698"/>
            <a:ext cx="321788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D2B0F46D-C665-4313-8BA8-9BC85C4E68D6}"/>
              </a:ext>
            </a:extLst>
          </p:cNvPr>
          <p:cNvCxnSpPr>
            <a:cxnSpLocks/>
          </p:cNvCxnSpPr>
          <p:nvPr/>
        </p:nvCxnSpPr>
        <p:spPr>
          <a:xfrm flipH="1">
            <a:off x="5635599" y="3861154"/>
            <a:ext cx="321788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28CD9BFB-C1ED-442D-8B8B-B1CC1626266E}"/>
              </a:ext>
            </a:extLst>
          </p:cNvPr>
          <p:cNvCxnSpPr>
            <a:cxnSpLocks/>
          </p:cNvCxnSpPr>
          <p:nvPr/>
        </p:nvCxnSpPr>
        <p:spPr>
          <a:xfrm flipH="1">
            <a:off x="5635599" y="4393002"/>
            <a:ext cx="321788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1C66704-43C5-4516-9C4D-E73A46C9C60E}"/>
              </a:ext>
            </a:extLst>
          </p:cNvPr>
          <p:cNvCxnSpPr>
            <a:cxnSpLocks/>
          </p:cNvCxnSpPr>
          <p:nvPr/>
        </p:nvCxnSpPr>
        <p:spPr>
          <a:xfrm flipH="1">
            <a:off x="5635599" y="4924850"/>
            <a:ext cx="3217884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840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6D371D2-5842-4BD0-889B-9075AC3C4E29}"/>
              </a:ext>
            </a:extLst>
          </p:cNvPr>
          <p:cNvSpPr txBox="1"/>
          <p:nvPr/>
        </p:nvSpPr>
        <p:spPr>
          <a:xfrm>
            <a:off x="4567377" y="3566907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答辩人：内容示例</a:t>
            </a:r>
            <a:endParaRPr kumimoji="1"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7AFF57B-5DAD-4E18-A3F5-848CD48A835C}"/>
              </a:ext>
            </a:extLst>
          </p:cNvPr>
          <p:cNvSpPr txBox="1"/>
          <p:nvPr/>
        </p:nvSpPr>
        <p:spPr>
          <a:xfrm>
            <a:off x="5253463" y="4094684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zh-CN" sz="24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2021.1.20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B7CC231-2AA5-4337-AC1F-8CE9E5D2216B}"/>
              </a:ext>
            </a:extLst>
          </p:cNvPr>
          <p:cNvSpPr txBox="1"/>
          <p:nvPr/>
        </p:nvSpPr>
        <p:spPr>
          <a:xfrm>
            <a:off x="1800226" y="2270301"/>
            <a:ext cx="85915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6000" b="1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敬请各位老师批评指正</a:t>
            </a:r>
            <a:endParaRPr kumimoji="1" lang="zh-CN" altLang="en-US" sz="60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4894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3AE83A6-321C-4730-A2FB-577496DF2578}"/>
              </a:ext>
            </a:extLst>
          </p:cNvPr>
          <p:cNvSpPr/>
          <p:nvPr/>
        </p:nvSpPr>
        <p:spPr>
          <a:xfrm>
            <a:off x="1219200" y="1333321"/>
            <a:ext cx="8525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7200" b="1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感谢各位老师！</a:t>
            </a:r>
            <a:endParaRPr lang="zh-CN" altLang="en-US" sz="72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9C7114B-1D46-4C8D-BE5C-0F852D11CD30}"/>
              </a:ext>
            </a:extLst>
          </p:cNvPr>
          <p:cNvCxnSpPr>
            <a:cxnSpLocks/>
          </p:cNvCxnSpPr>
          <p:nvPr/>
        </p:nvCxnSpPr>
        <p:spPr bwMode="auto">
          <a:xfrm>
            <a:off x="1219200" y="2870975"/>
            <a:ext cx="782323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cxnSp>
      <p:grpSp>
        <p:nvGrpSpPr>
          <p:cNvPr id="4" name="组合 3">
            <a:extLst>
              <a:ext uri="{FF2B5EF4-FFF2-40B4-BE49-F238E27FC236}">
                <a16:creationId xmlns:a16="http://schemas.microsoft.com/office/drawing/2014/main" id="{99DD9D7A-9F06-4310-A8AD-5AD52850799E}"/>
              </a:ext>
            </a:extLst>
          </p:cNvPr>
          <p:cNvGrpSpPr/>
          <p:nvPr/>
        </p:nvGrpSpPr>
        <p:grpSpPr>
          <a:xfrm>
            <a:off x="1219200" y="3327400"/>
            <a:ext cx="5241173" cy="2061252"/>
            <a:chOff x="1402510" y="3208301"/>
            <a:chExt cx="5241173" cy="2061252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452055B4-1536-4FB1-BA44-E0F95DBFBEA7}"/>
                </a:ext>
              </a:extLst>
            </p:cNvPr>
            <p:cNvSpPr txBox="1"/>
            <p:nvPr/>
          </p:nvSpPr>
          <p:spPr>
            <a:xfrm>
              <a:off x="1402510" y="3208301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姓名与学号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82320FE-34E1-4BB0-A37A-EEAF52588AAC}"/>
                </a:ext>
              </a:extLst>
            </p:cNvPr>
            <p:cNvSpPr txBox="1"/>
            <p:nvPr/>
          </p:nvSpPr>
          <p:spPr>
            <a:xfrm>
              <a:off x="3359129" y="3208301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856FEC83-5D13-44EA-BB6A-651F75B71788}"/>
                </a:ext>
              </a:extLst>
            </p:cNvPr>
            <p:cNvSpPr txBox="1"/>
            <p:nvPr/>
          </p:nvSpPr>
          <p:spPr>
            <a:xfrm>
              <a:off x="1402510" y="3740149"/>
              <a:ext cx="1723549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指导教师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E67A9713-1F75-46D5-B5FD-A49FA66C24B9}"/>
                </a:ext>
              </a:extLst>
            </p:cNvPr>
            <p:cNvSpPr txBox="1"/>
            <p:nvPr/>
          </p:nvSpPr>
          <p:spPr>
            <a:xfrm>
              <a:off x="3359129" y="3740149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437096F9-A474-4913-8E0E-0398D2CFA8A9}"/>
                </a:ext>
              </a:extLst>
            </p:cNvPr>
            <p:cNvSpPr txBox="1"/>
            <p:nvPr/>
          </p:nvSpPr>
          <p:spPr>
            <a:xfrm>
              <a:off x="1402510" y="4271997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年级与专业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3B0E4121-10DF-4EDB-AC3F-826A226A55B7}"/>
                </a:ext>
              </a:extLst>
            </p:cNvPr>
            <p:cNvSpPr txBox="1"/>
            <p:nvPr/>
          </p:nvSpPr>
          <p:spPr>
            <a:xfrm>
              <a:off x="3359129" y="4271997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C36FD0FE-111E-405E-8B20-770AA61C9520}"/>
                </a:ext>
              </a:extLst>
            </p:cNvPr>
            <p:cNvSpPr txBox="1"/>
            <p:nvPr/>
          </p:nvSpPr>
          <p:spPr>
            <a:xfrm>
              <a:off x="3359129" y="4803845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3527F16B-2445-4C55-AD48-6AB9E41670E9}"/>
                </a:ext>
              </a:extLst>
            </p:cNvPr>
            <p:cNvSpPr txBox="1"/>
            <p:nvPr/>
          </p:nvSpPr>
          <p:spPr>
            <a:xfrm>
              <a:off x="1402510" y="4807888"/>
              <a:ext cx="1723549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所在学院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93CB9000-5BE5-4558-96F2-72A127063E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5241695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BFF403B9-899B-47E8-83B6-6987650B50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3646151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id="{4267F5C4-7AE4-4B14-94DE-E64B4B2FC3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4177999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6FB2B6BF-565C-4E4C-93A4-36DA6DA735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4709847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203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3AE83A6-321C-4730-A2FB-577496DF2578}"/>
              </a:ext>
            </a:extLst>
          </p:cNvPr>
          <p:cNvSpPr/>
          <p:nvPr/>
        </p:nvSpPr>
        <p:spPr>
          <a:xfrm>
            <a:off x="1219200" y="1333321"/>
            <a:ext cx="8525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7200" b="1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</a:t>
            </a:r>
            <a:endParaRPr lang="zh-CN" altLang="en-US" sz="72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9C7114B-1D46-4C8D-BE5C-0F852D11CD30}"/>
              </a:ext>
            </a:extLst>
          </p:cNvPr>
          <p:cNvCxnSpPr>
            <a:cxnSpLocks/>
          </p:cNvCxnSpPr>
          <p:nvPr/>
        </p:nvCxnSpPr>
        <p:spPr bwMode="auto">
          <a:xfrm>
            <a:off x="1219200" y="2870975"/>
            <a:ext cx="782323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cxnSp>
      <p:grpSp>
        <p:nvGrpSpPr>
          <p:cNvPr id="4" name="组合 3">
            <a:extLst>
              <a:ext uri="{FF2B5EF4-FFF2-40B4-BE49-F238E27FC236}">
                <a16:creationId xmlns:a16="http://schemas.microsoft.com/office/drawing/2014/main" id="{99DD9D7A-9F06-4310-A8AD-5AD52850799E}"/>
              </a:ext>
            </a:extLst>
          </p:cNvPr>
          <p:cNvGrpSpPr/>
          <p:nvPr/>
        </p:nvGrpSpPr>
        <p:grpSpPr>
          <a:xfrm>
            <a:off x="1219200" y="3327400"/>
            <a:ext cx="5241173" cy="2061252"/>
            <a:chOff x="1402510" y="3208301"/>
            <a:chExt cx="5241173" cy="2061252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452055B4-1536-4FB1-BA44-E0F95DBFBEA7}"/>
                </a:ext>
              </a:extLst>
            </p:cNvPr>
            <p:cNvSpPr txBox="1"/>
            <p:nvPr/>
          </p:nvSpPr>
          <p:spPr>
            <a:xfrm>
              <a:off x="1402510" y="3208301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姓名与学号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382320FE-34E1-4BB0-A37A-EEAF52588AAC}"/>
                </a:ext>
              </a:extLst>
            </p:cNvPr>
            <p:cNvSpPr txBox="1"/>
            <p:nvPr/>
          </p:nvSpPr>
          <p:spPr>
            <a:xfrm>
              <a:off x="3359129" y="3208301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9" name="文本框 8">
              <a:extLst>
                <a:ext uri="{FF2B5EF4-FFF2-40B4-BE49-F238E27FC236}">
                  <a16:creationId xmlns:a16="http://schemas.microsoft.com/office/drawing/2014/main" id="{856FEC83-5D13-44EA-BB6A-651F75B71788}"/>
                </a:ext>
              </a:extLst>
            </p:cNvPr>
            <p:cNvSpPr txBox="1"/>
            <p:nvPr/>
          </p:nvSpPr>
          <p:spPr>
            <a:xfrm>
              <a:off x="1402510" y="3740149"/>
              <a:ext cx="1723549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指导教师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0" name="文本框 9">
              <a:extLst>
                <a:ext uri="{FF2B5EF4-FFF2-40B4-BE49-F238E27FC236}">
                  <a16:creationId xmlns:a16="http://schemas.microsoft.com/office/drawing/2014/main" id="{E67A9713-1F75-46D5-B5FD-A49FA66C24B9}"/>
                </a:ext>
              </a:extLst>
            </p:cNvPr>
            <p:cNvSpPr txBox="1"/>
            <p:nvPr/>
          </p:nvSpPr>
          <p:spPr>
            <a:xfrm>
              <a:off x="3359129" y="3740149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437096F9-A474-4913-8E0E-0398D2CFA8A9}"/>
                </a:ext>
              </a:extLst>
            </p:cNvPr>
            <p:cNvSpPr txBox="1"/>
            <p:nvPr/>
          </p:nvSpPr>
          <p:spPr>
            <a:xfrm>
              <a:off x="1402510" y="4271997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年级与专业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3B0E4121-10DF-4EDB-AC3F-826A226A55B7}"/>
                </a:ext>
              </a:extLst>
            </p:cNvPr>
            <p:cNvSpPr txBox="1"/>
            <p:nvPr/>
          </p:nvSpPr>
          <p:spPr>
            <a:xfrm>
              <a:off x="3359129" y="4271997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C36FD0FE-111E-405E-8B20-770AA61C9520}"/>
                </a:ext>
              </a:extLst>
            </p:cNvPr>
            <p:cNvSpPr txBox="1"/>
            <p:nvPr/>
          </p:nvSpPr>
          <p:spPr>
            <a:xfrm>
              <a:off x="3359129" y="4803845"/>
              <a:ext cx="3010761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内容示例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3527F16B-2445-4C55-AD48-6AB9E41670E9}"/>
                </a:ext>
              </a:extLst>
            </p:cNvPr>
            <p:cNvSpPr txBox="1"/>
            <p:nvPr/>
          </p:nvSpPr>
          <p:spPr>
            <a:xfrm>
              <a:off x="1402510" y="4807888"/>
              <a:ext cx="1723549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dist"/>
              <a:r>
                <a:rPr kumimoji="1" lang="zh-CN" altLang="en-US" sz="240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所在学院</a:t>
              </a:r>
              <a:endParaRPr kumimoji="1" lang="en-US" altLang="zh-CN" sz="240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93CB9000-5BE5-4558-96F2-72A127063E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5241695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>
              <a:extLst>
                <a:ext uri="{FF2B5EF4-FFF2-40B4-BE49-F238E27FC236}">
                  <a16:creationId xmlns:a16="http://schemas.microsoft.com/office/drawing/2014/main" id="{BFF403B9-899B-47E8-83B6-6987650B50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3646151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 18">
              <a:extLst>
                <a:ext uri="{FF2B5EF4-FFF2-40B4-BE49-F238E27FC236}">
                  <a16:creationId xmlns:a16="http://schemas.microsoft.com/office/drawing/2014/main" id="{4267F5C4-7AE4-4B14-94DE-E64B4B2FC3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4177999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6FB2B6BF-565C-4E4C-93A4-36DA6DA735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5799" y="4709847"/>
              <a:ext cx="3217884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242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3AE83A6-321C-4730-A2FB-577496DF2578}"/>
              </a:ext>
            </a:extLst>
          </p:cNvPr>
          <p:cNvSpPr/>
          <p:nvPr/>
        </p:nvSpPr>
        <p:spPr>
          <a:xfrm>
            <a:off x="1833464" y="2133421"/>
            <a:ext cx="8525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72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</a:t>
            </a:r>
            <a:endParaRPr lang="zh-CN" altLang="en-US" sz="7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30C7D5A-BEEF-4821-8C0B-345EAE522B96}"/>
              </a:ext>
            </a:extLst>
          </p:cNvPr>
          <p:cNvSpPr txBox="1"/>
          <p:nvPr/>
        </p:nvSpPr>
        <p:spPr>
          <a:xfrm>
            <a:off x="4567377" y="3652632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答辩人：内容示例</a:t>
            </a:r>
            <a:endParaRPr kumimoji="1"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1665FA2-A895-43F7-9DD7-DAE1B55DA390}"/>
              </a:ext>
            </a:extLst>
          </p:cNvPr>
          <p:cNvSpPr txBox="1"/>
          <p:nvPr/>
        </p:nvSpPr>
        <p:spPr>
          <a:xfrm>
            <a:off x="5253463" y="4180409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zh-CN" sz="24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2021.1.20</a:t>
            </a:r>
          </a:p>
        </p:txBody>
      </p:sp>
    </p:spTree>
    <p:extLst>
      <p:ext uri="{BB962C8B-B14F-4D97-AF65-F5344CB8AC3E}">
        <p14:creationId xmlns:p14="http://schemas.microsoft.com/office/powerpoint/2010/main" val="378055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3AE83A6-321C-4730-A2FB-577496DF2578}"/>
              </a:ext>
            </a:extLst>
          </p:cNvPr>
          <p:cNvSpPr/>
          <p:nvPr/>
        </p:nvSpPr>
        <p:spPr>
          <a:xfrm>
            <a:off x="1833464" y="1993721"/>
            <a:ext cx="8525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72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标题内容示例</a:t>
            </a:r>
            <a:endParaRPr lang="zh-CN" altLang="en-US" sz="7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30C7D5A-BEEF-4821-8C0B-345EAE522B96}"/>
              </a:ext>
            </a:extLst>
          </p:cNvPr>
          <p:cNvSpPr txBox="1"/>
          <p:nvPr/>
        </p:nvSpPr>
        <p:spPr>
          <a:xfrm>
            <a:off x="4567377" y="3830432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zh-CN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答辩人：内容示例</a:t>
            </a:r>
            <a:endParaRPr kumimoji="1" lang="en-US" altLang="zh-CN" sz="2800" b="1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B1665FA2-A895-43F7-9DD7-DAE1B55DA390}"/>
              </a:ext>
            </a:extLst>
          </p:cNvPr>
          <p:cNvSpPr txBox="1"/>
          <p:nvPr/>
        </p:nvSpPr>
        <p:spPr>
          <a:xfrm>
            <a:off x="5253463" y="4358209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zh-CN" sz="24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2021.1.20</a:t>
            </a: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9C7114B-1D46-4C8D-BE5C-0F852D11CD30}"/>
              </a:ext>
            </a:extLst>
          </p:cNvPr>
          <p:cNvCxnSpPr>
            <a:cxnSpLocks/>
          </p:cNvCxnSpPr>
          <p:nvPr/>
        </p:nvCxnSpPr>
        <p:spPr bwMode="auto">
          <a:xfrm>
            <a:off x="2531604" y="3505975"/>
            <a:ext cx="712879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</p:cxnSp>
    </p:spTree>
    <p:extLst>
      <p:ext uri="{BB962C8B-B14F-4D97-AF65-F5344CB8AC3E}">
        <p14:creationId xmlns:p14="http://schemas.microsoft.com/office/powerpoint/2010/main" val="269258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79E3117-B699-4E81-8614-CE3DC814F8B6}"/>
              </a:ext>
            </a:extLst>
          </p:cNvPr>
          <p:cNvSpPr/>
          <p:nvPr/>
        </p:nvSpPr>
        <p:spPr>
          <a:xfrm>
            <a:off x="3452812" y="3432611"/>
            <a:ext cx="5286375" cy="11350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指导老师：内容示例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专业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方向：内容示例</a:t>
            </a:r>
            <a:endParaRPr lang="en-US" altLang="zh-CN" sz="24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D9EC9EA-BF5D-4CAC-A4FB-A3BC7EF65773}"/>
              </a:ext>
            </a:extLst>
          </p:cNvPr>
          <p:cNvSpPr/>
          <p:nvPr/>
        </p:nvSpPr>
        <p:spPr>
          <a:xfrm>
            <a:off x="4772562" y="4902628"/>
            <a:ext cx="2646879" cy="4996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答辩时间</a:t>
            </a: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：</a:t>
            </a:r>
            <a:r>
              <a:rPr lang="en-US" altLang="zh-CN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2021</a:t>
            </a:r>
            <a:r>
              <a:rPr lang="en-US" altLang="zh-CN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.1.20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FB098D04-8660-4B8F-B9EC-07A05895FF9E}"/>
              </a:ext>
            </a:extLst>
          </p:cNvPr>
          <p:cNvCxnSpPr>
            <a:cxnSpLocks/>
          </p:cNvCxnSpPr>
          <p:nvPr/>
        </p:nvCxnSpPr>
        <p:spPr>
          <a:xfrm>
            <a:off x="3891757" y="4785151"/>
            <a:ext cx="4408487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186">
            <a:extLst>
              <a:ext uri="{FF2B5EF4-FFF2-40B4-BE49-F238E27FC236}">
                <a16:creationId xmlns:a16="http://schemas.microsoft.com/office/drawing/2014/main" id="{5402D5A6-C435-4B17-A241-98422736F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8126" y="1526022"/>
            <a:ext cx="69557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44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标题内容示例标题内容示例</a:t>
            </a:r>
            <a:endParaRPr lang="en-US" altLang="zh-CN" sz="4400" b="1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C42B7DE-F406-4D62-AE5B-3817D446E241}"/>
              </a:ext>
            </a:extLst>
          </p:cNvPr>
          <p:cNvSpPr txBox="1"/>
          <p:nvPr/>
        </p:nvSpPr>
        <p:spPr>
          <a:xfrm>
            <a:off x="3048000" y="284783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汇报人：内容示例</a:t>
            </a:r>
            <a:endParaRPr kumimoji="0" lang="en-US" altLang="zh-CN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35842668-DC03-4760-AE1D-46518FBC1F69}"/>
              </a:ext>
            </a:extLst>
          </p:cNvPr>
          <p:cNvCxnSpPr>
            <a:cxnSpLocks/>
          </p:cNvCxnSpPr>
          <p:nvPr/>
        </p:nvCxnSpPr>
        <p:spPr>
          <a:xfrm>
            <a:off x="3891757" y="2661076"/>
            <a:ext cx="4408487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857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76EC329F-A4D9-472D-8B8D-D6370A67939C}"/>
              </a:ext>
            </a:extLst>
          </p:cNvPr>
          <p:cNvGrpSpPr/>
          <p:nvPr/>
        </p:nvGrpSpPr>
        <p:grpSpPr>
          <a:xfrm>
            <a:off x="4651576" y="669667"/>
            <a:ext cx="2888848" cy="1631216"/>
            <a:chOff x="1182814" y="2318695"/>
            <a:chExt cx="2888848" cy="1631216"/>
          </a:xfrm>
        </p:grpSpPr>
        <p:sp>
          <p:nvSpPr>
            <p:cNvPr id="3" name="文本框 4">
              <a:extLst>
                <a:ext uri="{FF2B5EF4-FFF2-40B4-BE49-F238E27FC236}">
                  <a16:creationId xmlns:a16="http://schemas.microsoft.com/office/drawing/2014/main" id="{5C1B7E7A-D0D6-41A3-A6D8-4B668B320790}"/>
                </a:ext>
              </a:extLst>
            </p:cNvPr>
            <p:cNvSpPr txBox="1"/>
            <p:nvPr/>
          </p:nvSpPr>
          <p:spPr>
            <a:xfrm>
              <a:off x="1182814" y="2318695"/>
              <a:ext cx="288884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sz="6600" b="1">
                  <a:solidFill>
                    <a:srgbClr val="19337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目  录</a:t>
              </a:r>
              <a:endParaRPr lang="zh-CN" altLang="en-US" sz="6600" b="1" dirty="0">
                <a:solidFill>
                  <a:srgbClr val="19337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文本框 6">
              <a:extLst>
                <a:ext uri="{FF2B5EF4-FFF2-40B4-BE49-F238E27FC236}">
                  <a16:creationId xmlns:a16="http://schemas.microsoft.com/office/drawing/2014/main" id="{263A2730-C0A2-427E-B840-E1788C2867F7}"/>
                </a:ext>
              </a:extLst>
            </p:cNvPr>
            <p:cNvSpPr txBox="1"/>
            <p:nvPr/>
          </p:nvSpPr>
          <p:spPr>
            <a:xfrm>
              <a:off x="1563466" y="3426691"/>
              <a:ext cx="21275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r>
                <a:rPr lang="en-US" altLang="zh-CN" sz="2800" dirty="0">
                  <a:solidFill>
                    <a:srgbClr val="19337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CONTENTS</a:t>
              </a:r>
            </a:p>
          </p:txBody>
        </p: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5ECB2C1D-FBEC-46FA-AB7C-5FD83446C1B7}"/>
              </a:ext>
            </a:extLst>
          </p:cNvPr>
          <p:cNvSpPr/>
          <p:nvPr/>
        </p:nvSpPr>
        <p:spPr bwMode="auto">
          <a:xfrm>
            <a:off x="2069529" y="2798288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 dirty="0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E5091B9-1F54-4C81-8AC6-6D37CA792B2E}"/>
              </a:ext>
            </a:extLst>
          </p:cNvPr>
          <p:cNvSpPr txBox="1"/>
          <p:nvPr/>
        </p:nvSpPr>
        <p:spPr>
          <a:xfrm>
            <a:off x="3141345" y="27970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4CEF21D-C676-401D-98F8-9E76D27607FF}"/>
              </a:ext>
            </a:extLst>
          </p:cNvPr>
          <p:cNvSpPr/>
          <p:nvPr/>
        </p:nvSpPr>
        <p:spPr bwMode="auto">
          <a:xfrm>
            <a:off x="7018815" y="2798288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9582263-DB1A-49A5-8AD5-79CD77AEA0B4}"/>
              </a:ext>
            </a:extLst>
          </p:cNvPr>
          <p:cNvSpPr txBox="1"/>
          <p:nvPr/>
        </p:nvSpPr>
        <p:spPr>
          <a:xfrm>
            <a:off x="8090631" y="279707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DCD2CDE-3670-409B-BD6C-707F43DEE059}"/>
              </a:ext>
            </a:extLst>
          </p:cNvPr>
          <p:cNvSpPr/>
          <p:nvPr/>
        </p:nvSpPr>
        <p:spPr bwMode="auto">
          <a:xfrm>
            <a:off x="2069529" y="3828981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D54DF30-2D2B-419A-AE64-20F4C1D5222E}"/>
              </a:ext>
            </a:extLst>
          </p:cNvPr>
          <p:cNvSpPr txBox="1"/>
          <p:nvPr/>
        </p:nvSpPr>
        <p:spPr>
          <a:xfrm>
            <a:off x="3141345" y="382776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568ABD4-19ED-43BA-B760-538F84967726}"/>
              </a:ext>
            </a:extLst>
          </p:cNvPr>
          <p:cNvSpPr/>
          <p:nvPr/>
        </p:nvSpPr>
        <p:spPr bwMode="auto">
          <a:xfrm>
            <a:off x="7018815" y="3828981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E53E40B-C5BB-4D1C-A9AF-D99E4F66BEB0}"/>
              </a:ext>
            </a:extLst>
          </p:cNvPr>
          <p:cNvSpPr txBox="1"/>
          <p:nvPr/>
        </p:nvSpPr>
        <p:spPr>
          <a:xfrm>
            <a:off x="8090631" y="382776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E5125B6-ED5E-43F2-9AA1-C0CDC721AF48}"/>
              </a:ext>
            </a:extLst>
          </p:cNvPr>
          <p:cNvSpPr/>
          <p:nvPr/>
        </p:nvSpPr>
        <p:spPr bwMode="auto">
          <a:xfrm>
            <a:off x="2069529" y="4859674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CF999DE8-489D-4E37-A969-AF757C3947BF}"/>
              </a:ext>
            </a:extLst>
          </p:cNvPr>
          <p:cNvSpPr txBox="1"/>
          <p:nvPr/>
        </p:nvSpPr>
        <p:spPr>
          <a:xfrm>
            <a:off x="3141345" y="4858461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F51B559-4346-4A35-8954-9FEEB26DF383}"/>
              </a:ext>
            </a:extLst>
          </p:cNvPr>
          <p:cNvSpPr/>
          <p:nvPr/>
        </p:nvSpPr>
        <p:spPr bwMode="auto">
          <a:xfrm>
            <a:off x="7018815" y="4859676"/>
            <a:ext cx="643962" cy="643904"/>
          </a:xfrm>
          <a:prstGeom prst="rect">
            <a:avLst/>
          </a:prstGeom>
          <a:solidFill>
            <a:srgbClr val="193379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noAutofit/>
          </a:bodyPr>
          <a:lstStyle/>
          <a:p>
            <a:pPr algn="ctr"/>
            <a:r>
              <a:rPr lang="en-US" altLang="zh-CN" sz="3600" b="1">
                <a:solidFill>
                  <a:schemeClr val="bg1">
                    <a:lumMod val="10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6</a:t>
            </a:r>
            <a:endParaRPr lang="en-US" altLang="zh-CN" sz="3600" b="1" dirty="0">
              <a:solidFill>
                <a:schemeClr val="bg1">
                  <a:lumMod val="10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D788679-A838-496E-B790-32E1EA922AD8}"/>
              </a:ext>
            </a:extLst>
          </p:cNvPr>
          <p:cNvSpPr txBox="1"/>
          <p:nvPr/>
        </p:nvSpPr>
        <p:spPr>
          <a:xfrm>
            <a:off x="8090631" y="4858463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内容示例</a:t>
            </a:r>
          </a:p>
        </p:txBody>
      </p:sp>
    </p:spTree>
    <p:extLst>
      <p:ext uri="{BB962C8B-B14F-4D97-AF65-F5344CB8AC3E}">
        <p14:creationId xmlns:p14="http://schemas.microsoft.com/office/powerpoint/2010/main" val="261478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îslíḍe">
            <a:extLst>
              <a:ext uri="{FF2B5EF4-FFF2-40B4-BE49-F238E27FC236}">
                <a16:creationId xmlns:a16="http://schemas.microsoft.com/office/drawing/2014/main" id="{1289FDB2-EEEF-4A00-88FD-E630360AADFC}"/>
              </a:ext>
            </a:extLst>
          </p:cNvPr>
          <p:cNvSpPr/>
          <p:nvPr/>
        </p:nvSpPr>
        <p:spPr bwMode="auto">
          <a:xfrm>
            <a:off x="3017520" y="2038191"/>
            <a:ext cx="6156960" cy="101600"/>
          </a:xfrm>
          <a:prstGeom prst="roundRect">
            <a:avLst>
              <a:gd name="adj" fmla="val 50000"/>
            </a:avLst>
          </a:prstGeom>
          <a:solidFill>
            <a:srgbClr val="01458E"/>
          </a:solidFill>
          <a:ln w="19050">
            <a:noFill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sz="135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îṥḻîďè">
            <a:extLst>
              <a:ext uri="{FF2B5EF4-FFF2-40B4-BE49-F238E27FC236}">
                <a16:creationId xmlns:a16="http://schemas.microsoft.com/office/drawing/2014/main" id="{1696916F-826D-4C58-904F-9AFD218C7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098" y="886255"/>
            <a:ext cx="347980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dist" eaLnBrk="1" hangingPunct="1"/>
            <a:r>
              <a:rPr lang="zh-CN" alt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答辩目录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A88595A-B40C-4486-9728-F427FE906C18}"/>
              </a:ext>
            </a:extLst>
          </p:cNvPr>
          <p:cNvSpPr/>
          <p:nvPr/>
        </p:nvSpPr>
        <p:spPr bwMode="auto">
          <a:xfrm>
            <a:off x="3643312" y="2786073"/>
            <a:ext cx="652462" cy="455611"/>
          </a:xfrm>
          <a:prstGeom prst="rect">
            <a:avLst/>
          </a:prstGeom>
          <a:solidFill>
            <a:schemeClr val="tx1"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941AACC1-A1E7-4552-85B1-FE60A7ADBCE0}"/>
              </a:ext>
            </a:extLst>
          </p:cNvPr>
          <p:cNvSpPr/>
          <p:nvPr/>
        </p:nvSpPr>
        <p:spPr bwMode="auto">
          <a:xfrm>
            <a:off x="3551237" y="2716223"/>
            <a:ext cx="652462" cy="455611"/>
          </a:xfrm>
          <a:prstGeom prst="rect">
            <a:avLst/>
          </a:prstGeom>
          <a:solidFill>
            <a:srgbClr val="01458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一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3FDCFB5-1C89-43E4-A481-FC285D582566}"/>
              </a:ext>
            </a:extLst>
          </p:cNvPr>
          <p:cNvSpPr txBox="1"/>
          <p:nvPr/>
        </p:nvSpPr>
        <p:spPr bwMode="auto">
          <a:xfrm>
            <a:off x="4943718" y="2652758"/>
            <a:ext cx="4057117" cy="553997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6C63A5D-F0B3-4FAD-8BF6-5B5A496D70B7}"/>
              </a:ext>
            </a:extLst>
          </p:cNvPr>
          <p:cNvSpPr/>
          <p:nvPr/>
        </p:nvSpPr>
        <p:spPr bwMode="auto">
          <a:xfrm>
            <a:off x="3643312" y="3595698"/>
            <a:ext cx="652462" cy="455612"/>
          </a:xfrm>
          <a:prstGeom prst="rect">
            <a:avLst/>
          </a:prstGeom>
          <a:solidFill>
            <a:schemeClr val="tx1"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8864BB-22F0-48FA-85D1-B234F97D7237}"/>
              </a:ext>
            </a:extLst>
          </p:cNvPr>
          <p:cNvSpPr/>
          <p:nvPr/>
        </p:nvSpPr>
        <p:spPr bwMode="auto">
          <a:xfrm>
            <a:off x="3551237" y="3525848"/>
            <a:ext cx="652462" cy="455612"/>
          </a:xfrm>
          <a:prstGeom prst="rect">
            <a:avLst/>
          </a:prstGeom>
          <a:solidFill>
            <a:srgbClr val="01458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二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4443468-B4E6-41BD-B654-433B7527C227}"/>
              </a:ext>
            </a:extLst>
          </p:cNvPr>
          <p:cNvSpPr txBox="1"/>
          <p:nvPr/>
        </p:nvSpPr>
        <p:spPr bwMode="auto">
          <a:xfrm>
            <a:off x="4943718" y="3481472"/>
            <a:ext cx="4057117" cy="553998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1D9C889-9893-4E7B-A5F3-98D2C044B625}"/>
              </a:ext>
            </a:extLst>
          </p:cNvPr>
          <p:cNvSpPr/>
          <p:nvPr/>
        </p:nvSpPr>
        <p:spPr bwMode="auto">
          <a:xfrm>
            <a:off x="3643312" y="4449773"/>
            <a:ext cx="652462" cy="457200"/>
          </a:xfrm>
          <a:prstGeom prst="rect">
            <a:avLst/>
          </a:prstGeom>
          <a:solidFill>
            <a:schemeClr val="tx1"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203B3A8-8C32-48B2-895D-DD644E4A9B5D}"/>
              </a:ext>
            </a:extLst>
          </p:cNvPr>
          <p:cNvSpPr/>
          <p:nvPr/>
        </p:nvSpPr>
        <p:spPr bwMode="auto">
          <a:xfrm>
            <a:off x="3551237" y="4379923"/>
            <a:ext cx="652462" cy="457200"/>
          </a:xfrm>
          <a:prstGeom prst="rect">
            <a:avLst/>
          </a:prstGeom>
          <a:solidFill>
            <a:srgbClr val="01458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三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7ECC89B-C6BF-40AE-BBBB-5BEE04508E85}"/>
              </a:ext>
            </a:extLst>
          </p:cNvPr>
          <p:cNvSpPr txBox="1"/>
          <p:nvPr/>
        </p:nvSpPr>
        <p:spPr bwMode="auto">
          <a:xfrm>
            <a:off x="4943719" y="4334680"/>
            <a:ext cx="4057116" cy="553997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B4EFB76-A028-4047-84E8-FE7DA94F3FDD}"/>
              </a:ext>
            </a:extLst>
          </p:cNvPr>
          <p:cNvSpPr/>
          <p:nvPr/>
        </p:nvSpPr>
        <p:spPr bwMode="auto">
          <a:xfrm>
            <a:off x="3657599" y="5303848"/>
            <a:ext cx="652463" cy="457200"/>
          </a:xfrm>
          <a:prstGeom prst="rect">
            <a:avLst/>
          </a:prstGeom>
          <a:solidFill>
            <a:schemeClr val="tx1">
              <a:alpha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 b="1" kern="0" dirty="0">
              <a:solidFill>
                <a:prstClr val="white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D9A095B-C16F-4E08-9C8F-8D84FD896913}"/>
              </a:ext>
            </a:extLst>
          </p:cNvPr>
          <p:cNvSpPr/>
          <p:nvPr/>
        </p:nvSpPr>
        <p:spPr bwMode="auto">
          <a:xfrm>
            <a:off x="3575049" y="5233998"/>
            <a:ext cx="652463" cy="457200"/>
          </a:xfrm>
          <a:prstGeom prst="rect">
            <a:avLst/>
          </a:prstGeom>
          <a:solidFill>
            <a:srgbClr val="01458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prstClr val="white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四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DC7B7547-CC2A-4416-92EF-218F9B5EAC3D}"/>
              </a:ext>
            </a:extLst>
          </p:cNvPr>
          <p:cNvSpPr txBox="1"/>
          <p:nvPr/>
        </p:nvSpPr>
        <p:spPr bwMode="auto">
          <a:xfrm>
            <a:off x="4985283" y="5161438"/>
            <a:ext cx="4057116" cy="553998"/>
          </a:xfrm>
          <a:prstGeom prst="rect">
            <a:avLst/>
          </a:prstGeom>
          <a:noFill/>
        </p:spPr>
        <p:txBody>
          <a:bodyPr anchor="ctr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tx1">
                    <a:alpha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r>
              <a:rPr lang="zh-CN" altLang="en-US" sz="3000">
                <a:latin typeface="Arial" panose="020B0604020202020204" pitchFamily="34" charset="0"/>
                <a:sym typeface="Arial" panose="020B0604020202020204" pitchFamily="34" charset="0"/>
              </a:rPr>
              <a:t>内容示例内容示例</a:t>
            </a:r>
          </a:p>
        </p:txBody>
      </p:sp>
    </p:spTree>
    <p:extLst>
      <p:ext uri="{BB962C8B-B14F-4D97-AF65-F5344CB8AC3E}">
        <p14:creationId xmlns:p14="http://schemas.microsoft.com/office/powerpoint/2010/main" val="265092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D3AF6401-F94D-4491-A803-AECE8B53451F}"/>
              </a:ext>
            </a:extLst>
          </p:cNvPr>
          <p:cNvSpPr/>
          <p:nvPr/>
        </p:nvSpPr>
        <p:spPr>
          <a:xfrm>
            <a:off x="5406647" y="778175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092E5FB6-86F0-4520-952D-D53780A81053}"/>
              </a:ext>
            </a:extLst>
          </p:cNvPr>
          <p:cNvCxnSpPr>
            <a:cxnSpLocks/>
          </p:cNvCxnSpPr>
          <p:nvPr/>
        </p:nvCxnSpPr>
        <p:spPr>
          <a:xfrm>
            <a:off x="4871299" y="1617761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4926C13-49F5-493D-93C6-765AC0A460F3}"/>
              </a:ext>
            </a:extLst>
          </p:cNvPr>
          <p:cNvSpPr/>
          <p:nvPr/>
        </p:nvSpPr>
        <p:spPr>
          <a:xfrm>
            <a:off x="4354829" y="655064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01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30A20DC-E1D8-409A-8AB5-4767100B7AAC}"/>
              </a:ext>
            </a:extLst>
          </p:cNvPr>
          <p:cNvSpPr/>
          <p:nvPr/>
        </p:nvSpPr>
        <p:spPr>
          <a:xfrm>
            <a:off x="4354829" y="1749461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02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087C641-165C-431F-A796-7ED0D736E7F4}"/>
              </a:ext>
            </a:extLst>
          </p:cNvPr>
          <p:cNvSpPr/>
          <p:nvPr/>
        </p:nvSpPr>
        <p:spPr>
          <a:xfrm>
            <a:off x="4354829" y="2843858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03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F0E18BD-1E78-4616-87C7-50CC8B3CBFC1}"/>
              </a:ext>
            </a:extLst>
          </p:cNvPr>
          <p:cNvSpPr/>
          <p:nvPr/>
        </p:nvSpPr>
        <p:spPr>
          <a:xfrm>
            <a:off x="4354829" y="3938255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04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CDB3DE21-38A7-4798-B246-3FA1BF305F64}"/>
              </a:ext>
            </a:extLst>
          </p:cNvPr>
          <p:cNvCxnSpPr>
            <a:cxnSpLocks/>
          </p:cNvCxnSpPr>
          <p:nvPr/>
        </p:nvCxnSpPr>
        <p:spPr>
          <a:xfrm>
            <a:off x="4871299" y="2712158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9AE5069E-122C-447A-B336-683FCA1D6839}"/>
              </a:ext>
            </a:extLst>
          </p:cNvPr>
          <p:cNvCxnSpPr>
            <a:cxnSpLocks/>
          </p:cNvCxnSpPr>
          <p:nvPr/>
        </p:nvCxnSpPr>
        <p:spPr>
          <a:xfrm>
            <a:off x="4871299" y="3806555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3B10CFA3-B976-4161-997B-84EC58EE770B}"/>
              </a:ext>
            </a:extLst>
          </p:cNvPr>
          <p:cNvSpPr/>
          <p:nvPr/>
        </p:nvSpPr>
        <p:spPr>
          <a:xfrm>
            <a:off x="5406647" y="4061363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8C56E3F5-CAB8-4054-823A-126C41F9DA02}"/>
              </a:ext>
            </a:extLst>
          </p:cNvPr>
          <p:cNvSpPr/>
          <p:nvPr/>
        </p:nvSpPr>
        <p:spPr>
          <a:xfrm>
            <a:off x="5406647" y="2966967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A3A414A3-0369-4CA9-92C3-6B12FE25B53F}"/>
              </a:ext>
            </a:extLst>
          </p:cNvPr>
          <p:cNvSpPr/>
          <p:nvPr/>
        </p:nvSpPr>
        <p:spPr>
          <a:xfrm>
            <a:off x="5406647" y="1872571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0C6AA5E6-D515-4D88-BA9A-5CF4EB242BA8}"/>
              </a:ext>
            </a:extLst>
          </p:cNvPr>
          <p:cNvSpPr/>
          <p:nvPr/>
        </p:nvSpPr>
        <p:spPr>
          <a:xfrm>
            <a:off x="4354829" y="5032650"/>
            <a:ext cx="87075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/>
                <a:ea typeface="微软雅黑"/>
                <a:cs typeface="+mn-cs"/>
              </a:rPr>
              <a:t>05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569F2101-96B9-444B-851E-F73B6F02AF92}"/>
              </a:ext>
            </a:extLst>
          </p:cNvPr>
          <p:cNvCxnSpPr>
            <a:cxnSpLocks/>
          </p:cNvCxnSpPr>
          <p:nvPr/>
        </p:nvCxnSpPr>
        <p:spPr>
          <a:xfrm>
            <a:off x="4871299" y="4900952"/>
            <a:ext cx="47880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>
            <a:extLst>
              <a:ext uri="{FF2B5EF4-FFF2-40B4-BE49-F238E27FC236}">
                <a16:creationId xmlns:a16="http://schemas.microsoft.com/office/drawing/2014/main" id="{7B935C1C-C107-4DB1-895F-9DF76AA185F6}"/>
              </a:ext>
            </a:extLst>
          </p:cNvPr>
          <p:cNvSpPr/>
          <p:nvPr/>
        </p:nvSpPr>
        <p:spPr>
          <a:xfrm>
            <a:off x="5406647" y="5155761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>
                <a:solidFill>
                  <a:srgbClr val="000000">
                    <a:lumMod val="75000"/>
                    <a:lumOff val="25000"/>
                  </a:srgbClr>
                </a:solidFill>
                <a:latin typeface="Arial"/>
                <a:ea typeface="微软雅黑"/>
              </a:rPr>
              <a:t>内容示例内容示例内容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E1CDE27-364C-4296-B2D4-B451F732F94E}"/>
              </a:ext>
            </a:extLst>
          </p:cNvPr>
          <p:cNvSpPr txBox="1"/>
          <p:nvPr/>
        </p:nvSpPr>
        <p:spPr>
          <a:xfrm>
            <a:off x="2208523" y="2119402"/>
            <a:ext cx="1107996" cy="20656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dist"/>
            <a:r>
              <a:rPr lang="zh-CN" altLang="en-US" sz="6000" b="1">
                <a:solidFill>
                  <a:schemeClr val="accent1">
                    <a:lumMod val="75000"/>
                  </a:schemeClr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1809457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全部微软雅黑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410</Words>
  <Application>Microsoft Office PowerPoint</Application>
  <PresentationFormat>宽屏</PresentationFormat>
  <Paragraphs>166</Paragraphs>
  <Slides>21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等线</vt:lpstr>
      <vt:lpstr>微软雅黑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revision>11</cp:revision>
  <dcterms:created xsi:type="dcterms:W3CDTF">2021-01-20T06:20:13Z</dcterms:created>
  <dcterms:modified xsi:type="dcterms:W3CDTF">2021-01-20T07:21:49Z</dcterms:modified>
</cp:coreProperties>
</file>